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handoutMasterIdLst>
    <p:handoutMasterId r:id="rId19"/>
  </p:handoutMasterIdLst>
  <p:sldIdLst>
    <p:sldId id="256" r:id="rId2"/>
    <p:sldId id="512" r:id="rId3"/>
    <p:sldId id="427" r:id="rId4"/>
    <p:sldId id="480" r:id="rId5"/>
    <p:sldId id="475" r:id="rId6"/>
    <p:sldId id="514" r:id="rId7"/>
    <p:sldId id="336" r:id="rId8"/>
    <p:sldId id="484" r:id="rId9"/>
    <p:sldId id="541" r:id="rId10"/>
    <p:sldId id="517" r:id="rId11"/>
    <p:sldId id="518" r:id="rId12"/>
    <p:sldId id="564" r:id="rId13"/>
    <p:sldId id="519" r:id="rId14"/>
    <p:sldId id="474" r:id="rId15"/>
    <p:sldId id="565" r:id="rId16"/>
    <p:sldId id="422" r:id="rId17"/>
  </p:sldIdLst>
  <p:sldSz cx="9144000" cy="6858000" type="screen4x3"/>
  <p:notesSz cx="6858000" cy="9144000"/>
  <p:defaultTextStyle>
    <a:defPPr>
      <a:defRPr lang="en-US"/>
    </a:defPPr>
    <a:lvl1pPr marL="0" lvl="0" indent="0" algn="l" defTabSz="914400" eaLnBrk="1" fontAlgn="base" latinLnBrk="0" hangingPunct="1">
      <a:lnSpc>
        <a:spcPct val="100000"/>
      </a:lnSpc>
      <a:spcBef>
        <a:spcPct val="50000"/>
      </a:spcBef>
      <a:spcAft>
        <a:spcPct val="0"/>
      </a:spcAft>
      <a:buNone/>
      <a:defRPr sz="1200" b="1" i="0" u="none" kern="1200" baseline="0">
        <a:solidFill>
          <a:schemeClr val="bg2"/>
        </a:solidFill>
        <a:latin typeface="Times New Roman" panose="02020603050405020304" pitchFamily="18" charset="0"/>
        <a:ea typeface="宋体" panose="02010600030101010101" pitchFamily="2" charset="-122"/>
        <a:cs typeface="+mn-cs"/>
      </a:defRPr>
    </a:lvl1pPr>
    <a:lvl2pPr marL="457200" lvl="1" indent="0" algn="l" defTabSz="914400" eaLnBrk="1" fontAlgn="base" latinLnBrk="0" hangingPunct="1">
      <a:lnSpc>
        <a:spcPct val="100000"/>
      </a:lnSpc>
      <a:spcBef>
        <a:spcPct val="50000"/>
      </a:spcBef>
      <a:spcAft>
        <a:spcPct val="0"/>
      </a:spcAft>
      <a:buNone/>
      <a:defRPr sz="1200" b="1" i="0" u="none" kern="1200" baseline="0">
        <a:solidFill>
          <a:schemeClr val="bg2"/>
        </a:solidFill>
        <a:latin typeface="Times New Roman" panose="02020603050405020304" pitchFamily="18" charset="0"/>
        <a:ea typeface="宋体" panose="02010600030101010101" pitchFamily="2" charset="-122"/>
        <a:cs typeface="+mn-cs"/>
      </a:defRPr>
    </a:lvl2pPr>
    <a:lvl3pPr marL="914400" lvl="2" indent="0" algn="l" defTabSz="914400" eaLnBrk="1" fontAlgn="base" latinLnBrk="0" hangingPunct="1">
      <a:lnSpc>
        <a:spcPct val="100000"/>
      </a:lnSpc>
      <a:spcBef>
        <a:spcPct val="50000"/>
      </a:spcBef>
      <a:spcAft>
        <a:spcPct val="0"/>
      </a:spcAft>
      <a:buNone/>
      <a:defRPr sz="1200" b="1" i="0" u="none" kern="1200" baseline="0">
        <a:solidFill>
          <a:schemeClr val="bg2"/>
        </a:solidFill>
        <a:latin typeface="Times New Roman" panose="02020603050405020304" pitchFamily="18" charset="0"/>
        <a:ea typeface="宋体" panose="02010600030101010101" pitchFamily="2" charset="-122"/>
        <a:cs typeface="+mn-cs"/>
      </a:defRPr>
    </a:lvl3pPr>
    <a:lvl4pPr marL="1371600" lvl="3" indent="0" algn="l" defTabSz="914400" eaLnBrk="1" fontAlgn="base" latinLnBrk="0" hangingPunct="1">
      <a:lnSpc>
        <a:spcPct val="100000"/>
      </a:lnSpc>
      <a:spcBef>
        <a:spcPct val="50000"/>
      </a:spcBef>
      <a:spcAft>
        <a:spcPct val="0"/>
      </a:spcAft>
      <a:buNone/>
      <a:defRPr sz="1200" b="1" i="0" u="none" kern="1200" baseline="0">
        <a:solidFill>
          <a:schemeClr val="bg2"/>
        </a:solidFill>
        <a:latin typeface="Times New Roman" panose="02020603050405020304" pitchFamily="18" charset="0"/>
        <a:ea typeface="宋体" panose="02010600030101010101" pitchFamily="2" charset="-122"/>
        <a:cs typeface="+mn-cs"/>
      </a:defRPr>
    </a:lvl4pPr>
    <a:lvl5pPr marL="1828800" lvl="4" indent="0" algn="l" defTabSz="914400" eaLnBrk="1" fontAlgn="base" latinLnBrk="0" hangingPunct="1">
      <a:lnSpc>
        <a:spcPct val="100000"/>
      </a:lnSpc>
      <a:spcBef>
        <a:spcPct val="50000"/>
      </a:spcBef>
      <a:spcAft>
        <a:spcPct val="0"/>
      </a:spcAft>
      <a:buNone/>
      <a:defRPr sz="1200" b="1" i="0" u="none" kern="1200" baseline="0">
        <a:solidFill>
          <a:schemeClr val="bg2"/>
        </a:solidFill>
        <a:latin typeface="Times New Roman" panose="02020603050405020304" pitchFamily="18" charset="0"/>
        <a:ea typeface="宋体" panose="02010600030101010101" pitchFamily="2" charset="-122"/>
        <a:cs typeface="+mn-cs"/>
      </a:defRPr>
    </a:lvl5pPr>
    <a:lvl6pPr marL="2286000" lvl="5" indent="0" algn="l" defTabSz="914400" eaLnBrk="1" fontAlgn="base" latinLnBrk="0" hangingPunct="1">
      <a:lnSpc>
        <a:spcPct val="100000"/>
      </a:lnSpc>
      <a:spcBef>
        <a:spcPct val="50000"/>
      </a:spcBef>
      <a:spcAft>
        <a:spcPct val="0"/>
      </a:spcAft>
      <a:buNone/>
      <a:defRPr sz="1200" b="1" i="0" u="none" kern="1200" baseline="0">
        <a:solidFill>
          <a:schemeClr val="bg2"/>
        </a:solidFill>
        <a:latin typeface="Times New Roman" panose="02020603050405020304" pitchFamily="18" charset="0"/>
        <a:ea typeface="宋体" panose="02010600030101010101" pitchFamily="2" charset="-122"/>
        <a:cs typeface="+mn-cs"/>
      </a:defRPr>
    </a:lvl6pPr>
    <a:lvl7pPr marL="2743200" lvl="6" indent="0" algn="l" defTabSz="914400" eaLnBrk="1" fontAlgn="base" latinLnBrk="0" hangingPunct="1">
      <a:lnSpc>
        <a:spcPct val="100000"/>
      </a:lnSpc>
      <a:spcBef>
        <a:spcPct val="50000"/>
      </a:spcBef>
      <a:spcAft>
        <a:spcPct val="0"/>
      </a:spcAft>
      <a:buNone/>
      <a:defRPr sz="1200" b="1" i="0" u="none" kern="1200" baseline="0">
        <a:solidFill>
          <a:schemeClr val="bg2"/>
        </a:solidFill>
        <a:latin typeface="Times New Roman" panose="02020603050405020304" pitchFamily="18" charset="0"/>
        <a:ea typeface="宋体" panose="02010600030101010101" pitchFamily="2" charset="-122"/>
        <a:cs typeface="+mn-cs"/>
      </a:defRPr>
    </a:lvl7pPr>
    <a:lvl8pPr marL="3200400" lvl="7" indent="0" algn="l" defTabSz="914400" eaLnBrk="1" fontAlgn="base" latinLnBrk="0" hangingPunct="1">
      <a:lnSpc>
        <a:spcPct val="100000"/>
      </a:lnSpc>
      <a:spcBef>
        <a:spcPct val="50000"/>
      </a:spcBef>
      <a:spcAft>
        <a:spcPct val="0"/>
      </a:spcAft>
      <a:buNone/>
      <a:defRPr sz="1200" b="1" i="0" u="none" kern="1200" baseline="0">
        <a:solidFill>
          <a:schemeClr val="bg2"/>
        </a:solidFill>
        <a:latin typeface="Times New Roman" panose="02020603050405020304" pitchFamily="18" charset="0"/>
        <a:ea typeface="宋体" panose="02010600030101010101" pitchFamily="2" charset="-122"/>
        <a:cs typeface="+mn-cs"/>
      </a:defRPr>
    </a:lvl8pPr>
    <a:lvl9pPr marL="3657600" lvl="8" indent="0" algn="l" defTabSz="914400" eaLnBrk="1" fontAlgn="base" latinLnBrk="0" hangingPunct="1">
      <a:lnSpc>
        <a:spcPct val="100000"/>
      </a:lnSpc>
      <a:spcBef>
        <a:spcPct val="50000"/>
      </a:spcBef>
      <a:spcAft>
        <a:spcPct val="0"/>
      </a:spcAft>
      <a:buNone/>
      <a:defRPr sz="1200" b="1" i="0" u="none" kern="1200" baseline="0">
        <a:solidFill>
          <a:schemeClr val="bg2"/>
        </a:solidFill>
        <a:latin typeface="Times New Roman" panose="02020603050405020304" pitchFamily="18"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FF0000"/>
    <a:srgbClr val="99CC00"/>
    <a:srgbClr val="FF0066"/>
    <a:srgbClr val="3399FF"/>
    <a:srgbClr val="0000FF"/>
    <a:srgbClr val="0A5C1A"/>
    <a:srgbClr val="CC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7"/>
    <p:restoredTop sz="94581"/>
  </p:normalViewPr>
  <p:slideViewPr>
    <p:cSldViewPr showGuides="1">
      <p:cViewPr>
        <p:scale>
          <a:sx n="75" d="100"/>
          <a:sy n="75" d="100"/>
        </p:scale>
        <p:origin x="-1236" y="210"/>
      </p:cViewPr>
      <p:guideLst>
        <p:guide orient="horz" pos="2226"/>
        <p:guide pos="2935"/>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33" d="100"/>
        <a:sy n="33" d="100"/>
      </p:scale>
      <p:origin x="0" y="41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0226" name="页眉占位符 180225"/>
          <p:cNvSpPr>
            <a:spLocks noGrp="1"/>
          </p:cNvSpPr>
          <p:nvPr>
            <p:ph type="hdr" sz="quarter"/>
          </p:nvPr>
        </p:nvSpPr>
        <p:spPr>
          <a:xfrm>
            <a:off x="0" y="0"/>
            <a:ext cx="2971800" cy="457200"/>
          </a:xfrm>
          <a:prstGeom prst="rect">
            <a:avLst/>
          </a:prstGeom>
          <a:noFill/>
          <a:ln w="9525">
            <a:noFill/>
            <a:miter/>
          </a:ln>
        </p:spPr>
        <p:txBody>
          <a:bodyPr/>
          <a:lstStyle/>
          <a:p>
            <a:pPr lvl="0" fontAlgn="base"/>
            <a:endParaRPr lang="en-US" altLang="zh-CN" sz="1200" b="0" strike="noStrike" noProof="1"/>
          </a:p>
        </p:txBody>
      </p:sp>
      <p:sp>
        <p:nvSpPr>
          <p:cNvPr id="180227" name="日期占位符 180226"/>
          <p:cNvSpPr>
            <a:spLocks noGrp="1"/>
          </p:cNvSpPr>
          <p:nvPr>
            <p:ph type="dt" sz="quarter" idx="1"/>
          </p:nvPr>
        </p:nvSpPr>
        <p:spPr>
          <a:xfrm>
            <a:off x="3884613" y="0"/>
            <a:ext cx="2971800" cy="457200"/>
          </a:xfrm>
          <a:prstGeom prst="rect">
            <a:avLst/>
          </a:prstGeom>
          <a:noFill/>
          <a:ln w="9525">
            <a:noFill/>
            <a:miter/>
          </a:ln>
        </p:spPr>
        <p:txBody>
          <a:bodyPr/>
          <a:lstStyle/>
          <a:p>
            <a:pPr lvl="0" algn="r" fontAlgn="base"/>
            <a:endParaRPr lang="en-US" altLang="zh-CN" sz="1200" b="0" strike="noStrike" noProof="1"/>
          </a:p>
        </p:txBody>
      </p:sp>
      <p:sp>
        <p:nvSpPr>
          <p:cNvPr id="180228" name="页脚占位符 180227"/>
          <p:cNvSpPr>
            <a:spLocks noGrp="1"/>
          </p:cNvSpPr>
          <p:nvPr>
            <p:ph type="ftr" sz="quarter" idx="2"/>
          </p:nvPr>
        </p:nvSpPr>
        <p:spPr>
          <a:xfrm>
            <a:off x="0" y="8685213"/>
            <a:ext cx="2971800" cy="457200"/>
          </a:xfrm>
          <a:prstGeom prst="rect">
            <a:avLst/>
          </a:prstGeom>
          <a:noFill/>
          <a:ln w="9525">
            <a:noFill/>
            <a:miter/>
          </a:ln>
        </p:spPr>
        <p:txBody>
          <a:bodyPr anchor="b"/>
          <a:lstStyle/>
          <a:p>
            <a:pPr lvl="0" fontAlgn="base"/>
            <a:endParaRPr lang="en-US" altLang="zh-CN" sz="1200" b="0" strike="noStrike" noProof="1"/>
          </a:p>
        </p:txBody>
      </p:sp>
      <p:sp>
        <p:nvSpPr>
          <p:cNvPr id="180229" name="灯片编号占位符 180228"/>
          <p:cNvSpPr>
            <a:spLocks noGrp="1"/>
          </p:cNvSpPr>
          <p:nvPr>
            <p:ph type="sldNum" sz="quarter" idx="3"/>
          </p:nvPr>
        </p:nvSpPr>
        <p:spPr>
          <a:xfrm>
            <a:off x="3884613" y="8685213"/>
            <a:ext cx="2971800" cy="457200"/>
          </a:xfrm>
          <a:prstGeom prst="rect">
            <a:avLst/>
          </a:prstGeom>
          <a:noFill/>
          <a:ln w="9525">
            <a:noFill/>
            <a:miter/>
          </a:ln>
        </p:spPr>
        <p:txBody>
          <a:bodyPr anchor="b"/>
          <a:lstStyle/>
          <a:p>
            <a:pPr lvl="0" algn="r" fontAlgn="base"/>
            <a:fld id="{9A0DB2DC-4C9A-4742-B13C-FB6460FD3503}" type="slidenum">
              <a:rPr lang="zh-CN" altLang="en-US" sz="1200" b="0" strike="noStrike" noProof="1" dirty="0">
                <a:latin typeface="Times New Roman" panose="02020603050405020304" pitchFamily="18" charset="0"/>
                <a:ea typeface="宋体" panose="02010600030101010101" pitchFamily="2" charset="-122"/>
                <a:cs typeface="+mn-ea"/>
              </a:rPr>
              <a:pPr lvl="0" algn="r" fontAlgn="base"/>
              <a:t>‹#›</a:t>
            </a:fld>
            <a:endParaRPr lang="en-US" altLang="zh-CN" sz="1200" b="0" strike="noStrike" noProof="1"/>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7746" name="页眉占位符 287745"/>
          <p:cNvSpPr>
            <a:spLocks noGrp="1"/>
          </p:cNvSpPr>
          <p:nvPr>
            <p:ph type="hdr" sz="quarter"/>
          </p:nvPr>
        </p:nvSpPr>
        <p:spPr>
          <a:xfrm>
            <a:off x="0" y="0"/>
            <a:ext cx="2971800" cy="457200"/>
          </a:xfrm>
          <a:prstGeom prst="rect">
            <a:avLst/>
          </a:prstGeom>
          <a:noFill/>
          <a:ln w="9525">
            <a:noFill/>
            <a:miter/>
          </a:ln>
        </p:spPr>
        <p:txBody>
          <a:bodyPr/>
          <a:lstStyle/>
          <a:p>
            <a:pPr lvl="0" fontAlgn="base">
              <a:buClr>
                <a:srgbClr val="000000"/>
              </a:buClr>
            </a:pPr>
            <a:endParaRPr lang="en-US" altLang="zh-CN" sz="1200" b="0" strike="noStrike" noProof="1"/>
          </a:p>
        </p:txBody>
      </p:sp>
      <p:sp>
        <p:nvSpPr>
          <p:cNvPr id="287747" name="日期占位符 287746"/>
          <p:cNvSpPr>
            <a:spLocks noGrp="1"/>
          </p:cNvSpPr>
          <p:nvPr>
            <p:ph type="dt" idx="1"/>
          </p:nvPr>
        </p:nvSpPr>
        <p:spPr>
          <a:xfrm>
            <a:off x="3886200" y="0"/>
            <a:ext cx="2971800" cy="457200"/>
          </a:xfrm>
          <a:prstGeom prst="rect">
            <a:avLst/>
          </a:prstGeom>
          <a:noFill/>
          <a:ln w="9525">
            <a:noFill/>
            <a:miter/>
          </a:ln>
        </p:spPr>
        <p:txBody>
          <a:bodyPr/>
          <a:lstStyle/>
          <a:p>
            <a:pPr lvl="0" algn="r" fontAlgn="base">
              <a:buClr>
                <a:srgbClr val="000000"/>
              </a:buClr>
            </a:pPr>
            <a:endParaRPr lang="en-US" altLang="zh-CN" sz="1200" b="0" strike="noStrike" noProof="1"/>
          </a:p>
        </p:txBody>
      </p:sp>
      <p:sp>
        <p:nvSpPr>
          <p:cNvPr id="4100" name="幻灯片图像占位符 287747"/>
          <p:cNvSpPr>
            <a:spLocks noGrp="1" noRot="1" noChangeAspect="1" noTextEdit="1"/>
          </p:cNvSpPr>
          <p:nvPr>
            <p:ph type="sldImg"/>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4101" name="文本占位符 287748"/>
          <p:cNvSpPr>
            <a:spLocks noGrp="1"/>
          </p:cNvSpPr>
          <p:nvPr>
            <p:ph type="body" sz="quarter"/>
          </p:nvPr>
        </p:nvSpPr>
        <p:spPr>
          <a:xfrm>
            <a:off x="914400" y="4343400"/>
            <a:ext cx="5029200" cy="4114800"/>
          </a:xfrm>
          <a:prstGeom prst="rect">
            <a:avLst/>
          </a:prstGeom>
          <a:noFill/>
          <a:ln w="9525">
            <a:noFill/>
          </a:ln>
        </p:spPr>
        <p:txBody>
          <a:bodyPr anchor="t"/>
          <a:lstStyle/>
          <a:p>
            <a:pPr lvl="0"/>
            <a:r>
              <a:rPr lang="zh-CN" altLang="en-US" dirty="0"/>
              <a:t>单击此处编辑母版文本样式</a:t>
            </a:r>
          </a:p>
          <a:p>
            <a:pPr lvl="1" indent="0"/>
            <a:r>
              <a:rPr lang="zh-CN" altLang="en-US" dirty="0"/>
              <a:t>第二级</a:t>
            </a:r>
          </a:p>
          <a:p>
            <a:pPr lvl="2" indent="0"/>
            <a:r>
              <a:rPr lang="zh-CN" altLang="en-US" dirty="0"/>
              <a:t>第三级</a:t>
            </a:r>
          </a:p>
          <a:p>
            <a:pPr lvl="3" indent="0"/>
            <a:r>
              <a:rPr lang="zh-CN" altLang="en-US" dirty="0"/>
              <a:t>第四级</a:t>
            </a:r>
          </a:p>
          <a:p>
            <a:pPr lvl="4" indent="0"/>
            <a:r>
              <a:rPr lang="zh-CN" altLang="en-US" dirty="0"/>
              <a:t>第五级</a:t>
            </a:r>
          </a:p>
        </p:txBody>
      </p:sp>
      <p:sp>
        <p:nvSpPr>
          <p:cNvPr id="287750" name="页脚占位符 287749"/>
          <p:cNvSpPr>
            <a:spLocks noGrp="1"/>
          </p:cNvSpPr>
          <p:nvPr>
            <p:ph type="ftr" sz="quarter" idx="4"/>
          </p:nvPr>
        </p:nvSpPr>
        <p:spPr>
          <a:xfrm>
            <a:off x="0" y="8686800"/>
            <a:ext cx="2971800" cy="457200"/>
          </a:xfrm>
          <a:prstGeom prst="rect">
            <a:avLst/>
          </a:prstGeom>
          <a:noFill/>
          <a:ln w="9525">
            <a:noFill/>
            <a:miter/>
          </a:ln>
        </p:spPr>
        <p:txBody>
          <a:bodyPr anchor="b"/>
          <a:lstStyle/>
          <a:p>
            <a:pPr lvl="0" fontAlgn="base">
              <a:buClr>
                <a:srgbClr val="000000"/>
              </a:buClr>
            </a:pPr>
            <a:endParaRPr lang="en-US" altLang="zh-CN" sz="1200" b="0" strike="noStrike" noProof="1"/>
          </a:p>
        </p:txBody>
      </p:sp>
      <p:sp>
        <p:nvSpPr>
          <p:cNvPr id="287751" name="灯片编号占位符 287750"/>
          <p:cNvSpPr>
            <a:spLocks noGrp="1"/>
          </p:cNvSpPr>
          <p:nvPr>
            <p:ph type="sldNum" sz="quarter" idx="5"/>
          </p:nvPr>
        </p:nvSpPr>
        <p:spPr>
          <a:xfrm>
            <a:off x="3886200" y="8686800"/>
            <a:ext cx="2971800" cy="457200"/>
          </a:xfrm>
          <a:prstGeom prst="rect">
            <a:avLst/>
          </a:prstGeom>
          <a:noFill/>
          <a:ln w="9525">
            <a:noFill/>
            <a:miter/>
          </a:ln>
        </p:spPr>
        <p:txBody>
          <a:bodyPr anchor="b"/>
          <a:lstStyle/>
          <a:p>
            <a:pPr lvl="0" algn="r" fontAlgn="base">
              <a:buClr>
                <a:srgbClr val="000000"/>
              </a:buClr>
            </a:pPr>
            <a:fld id="{9A0DB2DC-4C9A-4742-B13C-FB6460FD3503}" type="slidenum">
              <a:rPr lang="zh-CN" altLang="en-US" sz="1200" b="0" strike="noStrike" noProof="1" dirty="0">
                <a:latin typeface="Times New Roman" panose="02020603050405020304" pitchFamily="18" charset="0"/>
                <a:ea typeface="宋体" panose="02010600030101010101" pitchFamily="2" charset="-122"/>
                <a:cs typeface="+mn-ea"/>
              </a:rPr>
              <a:pPr lvl="0" algn="r" fontAlgn="base">
                <a:buClr>
                  <a:srgbClr val="000000"/>
                </a:buClr>
              </a:pPr>
              <a:t>‹#›</a:t>
            </a:fld>
            <a:endParaRPr lang="en-US" altLang="zh-CN" sz="1200" b="0" strike="noStrike" noProof="1"/>
          </a:p>
        </p:txBody>
      </p:sp>
    </p:spTree>
  </p:cSld>
  <p:clrMap bg1="lt1" tx1="dk1" bg2="lt2" tx2="dk2" accent1="accent1" accent2="accent2" accent3="accent3" accent4="accent4" accent5="accent5" accent6="accent6" hlink="hlink" folHlink="folHlink"/>
  <p:hf sldNum="0" hdr="0" ftr="0" dt="0"/>
  <p:notesStyle>
    <a:lvl1pPr marL="0" lvl="0"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幻灯片图像占位符 288769"/>
          <p:cNvSpPr>
            <a:spLocks noGrp="1" noRot="1" noChangeAspect="1" noTextEdit="1"/>
          </p:cNvSpPr>
          <p:nvPr>
            <p:ph type="sldImg"/>
          </p:nvPr>
        </p:nvSpPr>
        <p:spPr/>
      </p:sp>
      <p:sp>
        <p:nvSpPr>
          <p:cNvPr id="6146" name="文本占位符 288770"/>
          <p:cNvSpPr>
            <a:spLocks noGrp="1"/>
          </p:cNvSpPr>
          <p:nvPr>
            <p:ph type="body"/>
          </p:nvPr>
        </p:nvSpPr>
        <p:spPr/>
        <p:txBody>
          <a:bodyPr anchor="t"/>
          <a:lstStyle/>
          <a:p>
            <a:pPr lvl="0"/>
            <a:endParaRPr lang="zh-CN"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903169"/>
          <p:cNvSpPr>
            <a:spLocks noGrp="1" noRot="1" noChangeAspect="1" noTextEdit="1"/>
          </p:cNvSpPr>
          <p:nvPr>
            <p:ph type="sldImg"/>
          </p:nvPr>
        </p:nvSpPr>
        <p:spPr/>
      </p:sp>
      <p:sp>
        <p:nvSpPr>
          <p:cNvPr id="16386" name="文本占位符 903170"/>
          <p:cNvSpPr>
            <a:spLocks noGrp="1"/>
          </p:cNvSpPr>
          <p:nvPr>
            <p:ph type="body"/>
          </p:nvPr>
        </p:nvSpPr>
        <p:spPr/>
        <p:txBody>
          <a:bodyPr anchor="t"/>
          <a:lstStyle/>
          <a:p>
            <a:pPr lvl="0"/>
            <a:endParaRPr lang="zh-CN"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文本占位符 2"/>
          <p:cNvSpPr>
            <a:spLocks noGrp="1"/>
          </p:cNvSpPr>
          <p:nvPr>
            <p:ph type="body"/>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幻灯片图像占位符 294913"/>
          <p:cNvSpPr>
            <a:spLocks noGrp="1" noRot="1" noChangeAspect="1" noTextEdit="1"/>
          </p:cNvSpPr>
          <p:nvPr>
            <p:ph type="sldImg"/>
          </p:nvPr>
        </p:nvSpPr>
        <p:spPr/>
      </p:sp>
      <p:sp>
        <p:nvSpPr>
          <p:cNvPr id="21506" name="文本占位符 294914"/>
          <p:cNvSpPr>
            <a:spLocks noGrp="1"/>
          </p:cNvSpPr>
          <p:nvPr>
            <p:ph type="body"/>
          </p:nvPr>
        </p:nvSpPr>
        <p:spPr/>
        <p:txBody>
          <a:bodyPr anchor="t"/>
          <a:lstStyle/>
          <a:p>
            <a:pPr lvl="0"/>
            <a:endParaRPr lang="zh-CN"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幻灯片图像占位符 501761"/>
          <p:cNvSpPr>
            <a:spLocks noGrp="1" noRot="1" noChangeAspect="1" noTextEdit="1"/>
          </p:cNvSpPr>
          <p:nvPr>
            <p:ph type="sldImg"/>
          </p:nvPr>
        </p:nvSpPr>
        <p:spPr/>
      </p:sp>
      <p:sp>
        <p:nvSpPr>
          <p:cNvPr id="44034" name="文本占位符 501762"/>
          <p:cNvSpPr>
            <a:spLocks noGrp="1"/>
          </p:cNvSpPr>
          <p:nvPr>
            <p:ph type="body"/>
          </p:nvPr>
        </p:nvSpPr>
        <p:spPr/>
        <p:txBody>
          <a:bodyPr anchor="t"/>
          <a:lstStyle/>
          <a:p>
            <a:pPr lvl="0"/>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cSld name="标题幻灯片">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275462" name="标题 275461"/>
          <p:cNvSpPr>
            <a:spLocks noGrp="1"/>
          </p:cNvSpPr>
          <p:nvPr>
            <p:ph type="ctrTitle"/>
          </p:nvPr>
        </p:nvSpPr>
        <p:spPr>
          <a:xfrm>
            <a:off x="685800" y="2130425"/>
            <a:ext cx="7772400" cy="1470025"/>
          </a:xfrm>
          <a:prstGeom prst="rect">
            <a:avLst/>
          </a:prstGeom>
          <a:noFill/>
          <a:ln w="9525">
            <a:noFill/>
            <a:miter/>
          </a:ln>
        </p:spPr>
        <p:txBody>
          <a:bodyPr anchor="ctr"/>
          <a:lstStyle>
            <a:lvl1pPr lvl="0">
              <a:defRPr kern="1200"/>
            </a:lvl1pPr>
          </a:lstStyle>
          <a:p>
            <a:pPr lvl="0" fontAlgn="base"/>
            <a:r>
              <a:rPr lang="zh-CN" altLang="en-US" strike="noStrike" noProof="1"/>
              <a:t>单击此处编辑母版标题样式</a:t>
            </a:r>
          </a:p>
        </p:txBody>
      </p:sp>
      <p:sp>
        <p:nvSpPr>
          <p:cNvPr id="275463" name="副标题 275462"/>
          <p:cNvSpPr>
            <a:spLocks noGrp="1"/>
          </p:cNvSpPr>
          <p:nvPr>
            <p:ph type="subTitle" idx="1"/>
          </p:nvPr>
        </p:nvSpPr>
        <p:spPr>
          <a:xfrm>
            <a:off x="1371600" y="3886200"/>
            <a:ext cx="6400800" cy="1752600"/>
          </a:xfrm>
          <a:prstGeom prst="rect">
            <a:avLst/>
          </a:prstGeom>
          <a:noFill/>
          <a:ln w="9525">
            <a:noFill/>
            <a:miter/>
          </a:ln>
        </p:spPr>
        <p:txBody>
          <a:bodyPr anchor="t"/>
          <a:lstStyle>
            <a:lvl1pPr marL="0" lvl="0" indent="0" algn="ctr">
              <a:buNone/>
              <a:defRPr kern="1200"/>
            </a:lvl1pPr>
            <a:lvl2pPr marL="457200" lvl="1" indent="-457200" algn="ctr">
              <a:buNone/>
              <a:defRPr kern="1200"/>
            </a:lvl2pPr>
            <a:lvl3pPr marL="914400" lvl="2" indent="-914400" algn="ctr">
              <a:buNone/>
              <a:defRPr kern="1200"/>
            </a:lvl3pPr>
            <a:lvl4pPr marL="1371600" lvl="3" indent="-1371600" algn="ctr">
              <a:buNone/>
              <a:defRPr kern="1200"/>
            </a:lvl4pPr>
            <a:lvl5pPr marL="1828800" lvl="4" indent="-1828800" algn="ctr">
              <a:buNone/>
              <a:defRPr kern="1200"/>
            </a:lvl5pPr>
          </a:lstStyle>
          <a:p>
            <a:pPr lvl="0" fontAlgn="base"/>
            <a:r>
              <a:rPr lang="zh-CN" altLang="en-US" strike="noStrike" noProof="1"/>
              <a:t>单击此处编辑母版副标题样式</a:t>
            </a:r>
          </a:p>
        </p:txBody>
      </p:sp>
      <p:sp>
        <p:nvSpPr>
          <p:cNvPr id="275459" name="日期占位符 275458"/>
          <p:cNvSpPr>
            <a:spLocks noGrp="1"/>
          </p:cNvSpPr>
          <p:nvPr>
            <p:ph type="dt" sz="half" idx="2"/>
          </p:nvPr>
        </p:nvSpPr>
        <p:spPr>
          <a:xfrm>
            <a:off x="457200" y="6245225"/>
            <a:ext cx="2133600" cy="476250"/>
          </a:xfrm>
          <a:prstGeom prst="rect">
            <a:avLst/>
          </a:prstGeom>
          <a:noFill/>
          <a:ln w="9525">
            <a:noFill/>
            <a:miter/>
          </a:ln>
        </p:spPr>
        <p:txBody>
          <a:bodyPr anchor="t"/>
          <a:lstStyle/>
          <a:p>
            <a:pPr fontAlgn="base"/>
            <a:endParaRPr lang="en-US" altLang="zh-CN" strike="noStrike" noProof="1"/>
          </a:p>
        </p:txBody>
      </p:sp>
      <p:sp>
        <p:nvSpPr>
          <p:cNvPr id="275460" name="页脚占位符 275459"/>
          <p:cNvSpPr>
            <a:spLocks noGrp="1"/>
          </p:cNvSpPr>
          <p:nvPr>
            <p:ph type="ftr" sz="quarter" idx="3"/>
          </p:nvPr>
        </p:nvSpPr>
        <p:spPr>
          <a:xfrm>
            <a:off x="3124200" y="6245225"/>
            <a:ext cx="2895600" cy="476250"/>
          </a:xfrm>
          <a:prstGeom prst="rect">
            <a:avLst/>
          </a:prstGeom>
          <a:noFill/>
          <a:ln w="9525">
            <a:noFill/>
            <a:miter/>
          </a:ln>
        </p:spPr>
        <p:txBody>
          <a:bodyPr anchor="t"/>
          <a:lstStyle/>
          <a:p>
            <a:pPr fontAlgn="base"/>
            <a:endParaRPr lang="en-US" altLang="zh-CN" strike="noStrike" noProof="1"/>
          </a:p>
        </p:txBody>
      </p:sp>
      <p:sp>
        <p:nvSpPr>
          <p:cNvPr id="275461" name="灯片编号占位符 275460"/>
          <p:cNvSpPr>
            <a:spLocks noGrp="1"/>
          </p:cNvSpPr>
          <p:nvPr>
            <p:ph type="sldNum" sz="quarter" idx="4"/>
          </p:nvPr>
        </p:nvSpPr>
        <p:spPr>
          <a:xfrm>
            <a:off x="6553200" y="6245225"/>
            <a:ext cx="2133600" cy="476250"/>
          </a:xfrm>
          <a:prstGeom prst="rect">
            <a:avLst/>
          </a:prstGeom>
          <a:noFill/>
          <a:ln w="9525">
            <a:noFill/>
            <a:miter/>
          </a:ln>
        </p:spPr>
        <p:txBody>
          <a:bodyPr anchor="t"/>
          <a:lstStyle/>
          <a:p>
            <a:pPr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ea"/>
              </a:rPr>
              <a:pPr fontAlgn="base"/>
              <a:t>‹#›</a:t>
            </a:fld>
            <a:endParaRPr lang="en-US" altLang="zh-CN" strike="noStrike" noProof="1"/>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p>
        </p:txBody>
      </p:sp>
      <p:sp>
        <p:nvSpPr>
          <p:cNvPr id="5" name="页脚占位符 4"/>
          <p:cNvSpPr>
            <a:spLocks noGrp="1"/>
          </p:cNvSpPr>
          <p:nvPr>
            <p:ph type="ftr" sz="quarter" idx="11"/>
          </p:nvPr>
        </p:nvSpPr>
        <p:spPr/>
        <p:txBody>
          <a:bodyPr/>
          <a:lstStyle/>
          <a:p>
            <a:pPr lvl="0" fontAlgn="base"/>
            <a:endParaRPr lang="zh-CN" altLang="en-US" strike="noStrike" noProof="1"/>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ea"/>
              </a:rPr>
              <a:pPr lvl="0" fontAlgn="base"/>
              <a:t>‹#›</a:t>
            </a:fld>
            <a:endParaRPr lang="zh-CN" altLang="en-US" strike="noStrike" noProof="1"/>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p>
        </p:txBody>
      </p:sp>
      <p:sp>
        <p:nvSpPr>
          <p:cNvPr id="5" name="页脚占位符 4"/>
          <p:cNvSpPr>
            <a:spLocks noGrp="1"/>
          </p:cNvSpPr>
          <p:nvPr>
            <p:ph type="ftr" sz="quarter" idx="11"/>
          </p:nvPr>
        </p:nvSpPr>
        <p:spPr/>
        <p:txBody>
          <a:bodyPr/>
          <a:lstStyle/>
          <a:p>
            <a:pPr lvl="0" fontAlgn="base"/>
            <a:endParaRPr lang="zh-CN" altLang="en-US" strike="noStrike" noProof="1"/>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ea"/>
              </a:rPr>
              <a:pPr lvl="0" fontAlgn="base"/>
              <a:t>‹#›</a:t>
            </a:fld>
            <a:endParaRPr lang="zh-CN" altLang="en-US" strike="noStrike" noProof="1"/>
          </a:p>
        </p:txBody>
      </p:sp>
    </p:spTree>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3" name="日期占位符 2"/>
          <p:cNvSpPr>
            <a:spLocks noGrp="1"/>
          </p:cNvSpPr>
          <p:nvPr>
            <p:ph type="dt" sz="half" idx="10"/>
          </p:nvPr>
        </p:nvSpPr>
        <p:spPr/>
        <p:txBody>
          <a:bodyPr/>
          <a:lstStyle/>
          <a:p>
            <a:pPr lvl="0" fontAlgn="base"/>
            <a:endParaRPr lang="zh-CN" altLang="en-US" strike="noStrike" noProof="1"/>
          </a:p>
        </p:txBody>
      </p:sp>
      <p:sp>
        <p:nvSpPr>
          <p:cNvPr id="4" name="页脚占位符 3"/>
          <p:cNvSpPr>
            <a:spLocks noGrp="1"/>
          </p:cNvSpPr>
          <p:nvPr>
            <p:ph type="ftr" sz="quarter" idx="11"/>
          </p:nvPr>
        </p:nvSpPr>
        <p:spPr/>
        <p:txBody>
          <a:bodyPr/>
          <a:lstStyle/>
          <a:p>
            <a:pPr lvl="0" fontAlgn="base"/>
            <a:endParaRPr lang="zh-CN" altLang="en-US" strike="noStrike" noProof="1"/>
          </a:p>
        </p:txBody>
      </p:sp>
      <p:sp>
        <p:nvSpPr>
          <p:cNvPr id="5" name="灯片编号占位符 4"/>
          <p:cNvSpPr>
            <a:spLocks noGrp="1"/>
          </p:cNvSpPr>
          <p:nvPr>
            <p:ph type="sldNum" sz="quarter" idx="12"/>
          </p:nvPr>
        </p:nvSpPr>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ea"/>
              </a:rPr>
              <a:pPr lvl="0" fontAlgn="base"/>
              <a:t>‹#›</a:t>
            </a:fld>
            <a:endParaRPr lang="zh-CN" altLang="en-US" strike="noStrike" noProof="1"/>
          </a:p>
        </p:txBody>
      </p:sp>
    </p:spTree>
  </p:cSld>
  <p:clrMapOvr>
    <a:masterClrMapping/>
  </p:clrMapOvr>
  <p:transition>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sz="half" idx="1"/>
          </p:nvPr>
        </p:nvSpPr>
        <p:spPr>
          <a:xfrm>
            <a:off x="628650" y="1825625"/>
            <a:ext cx="3886200" cy="4351338"/>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29150" y="1825625"/>
            <a:ext cx="3886200" cy="4351338"/>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lstStyle/>
          <a:p>
            <a:pPr lvl="0" fontAlgn="base"/>
            <a:endParaRPr lang="zh-CN" altLang="en-US" strike="noStrike" noProof="1"/>
          </a:p>
        </p:txBody>
      </p:sp>
      <p:sp>
        <p:nvSpPr>
          <p:cNvPr id="6" name="页脚占位符 5"/>
          <p:cNvSpPr>
            <a:spLocks noGrp="1"/>
          </p:cNvSpPr>
          <p:nvPr>
            <p:ph type="ftr" sz="quarter" idx="11"/>
          </p:nvPr>
        </p:nvSpPr>
        <p:spPr/>
        <p:txBody>
          <a:bodyPr/>
          <a:lstStyle/>
          <a:p>
            <a:pPr lvl="0" fontAlgn="base"/>
            <a:endParaRPr lang="zh-CN" altLang="en-US" strike="noStrike" noProof="1"/>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ea"/>
              </a:rPr>
              <a:pPr lvl="0" fontAlgn="base"/>
              <a:t>‹#›</a:t>
            </a:fld>
            <a:endParaRPr lang="zh-CN" altLang="en-US" strike="noStrike" noProof="1"/>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p>
        </p:txBody>
      </p:sp>
      <p:sp>
        <p:nvSpPr>
          <p:cNvPr id="5" name="页脚占位符 4"/>
          <p:cNvSpPr>
            <a:spLocks noGrp="1"/>
          </p:cNvSpPr>
          <p:nvPr>
            <p:ph type="ftr" sz="quarter" idx="11"/>
          </p:nvPr>
        </p:nvSpPr>
        <p:spPr/>
        <p:txBody>
          <a:bodyPr/>
          <a:lstStyle/>
          <a:p>
            <a:pPr lvl="0" fontAlgn="base"/>
            <a:endParaRPr lang="zh-CN" altLang="en-US" strike="noStrike" noProof="1"/>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ea"/>
              </a:rPr>
              <a:pPr lvl="0" fontAlgn="base"/>
              <a:t>‹#›</a:t>
            </a:fld>
            <a:endParaRPr lang="zh-CN" altLang="en-US" strike="noStrike" noProof="1"/>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p>
        </p:txBody>
      </p:sp>
      <p:sp>
        <p:nvSpPr>
          <p:cNvPr id="4" name="日期占位符 3"/>
          <p:cNvSpPr>
            <a:spLocks noGrp="1"/>
          </p:cNvSpPr>
          <p:nvPr>
            <p:ph type="dt" sz="half" idx="10"/>
          </p:nvPr>
        </p:nvSpPr>
        <p:spPr/>
        <p:txBody>
          <a:bodyPr/>
          <a:lstStyle/>
          <a:p>
            <a:pPr lvl="0" fontAlgn="base"/>
            <a:endParaRPr lang="zh-CN" altLang="en-US" strike="noStrike" noProof="1"/>
          </a:p>
        </p:txBody>
      </p:sp>
      <p:sp>
        <p:nvSpPr>
          <p:cNvPr id="5" name="页脚占位符 4"/>
          <p:cNvSpPr>
            <a:spLocks noGrp="1"/>
          </p:cNvSpPr>
          <p:nvPr>
            <p:ph type="ftr" sz="quarter" idx="11"/>
          </p:nvPr>
        </p:nvSpPr>
        <p:spPr/>
        <p:txBody>
          <a:bodyPr/>
          <a:lstStyle/>
          <a:p>
            <a:pPr lvl="0" fontAlgn="base"/>
            <a:endParaRPr lang="zh-CN" altLang="en-US" strike="noStrike" noProof="1"/>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ea"/>
              </a:rPr>
              <a:pPr lvl="0" fontAlgn="base"/>
              <a:t>‹#›</a:t>
            </a:fld>
            <a:endParaRPr lang="zh-CN" altLang="en-US" strike="noStrike" noProof="1"/>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lstStyle/>
          <a:p>
            <a:pPr lvl="0" fontAlgn="base"/>
            <a:endParaRPr lang="zh-CN" altLang="en-US" strike="noStrike" noProof="1"/>
          </a:p>
        </p:txBody>
      </p:sp>
      <p:sp>
        <p:nvSpPr>
          <p:cNvPr id="6" name="页脚占位符 5"/>
          <p:cNvSpPr>
            <a:spLocks noGrp="1"/>
          </p:cNvSpPr>
          <p:nvPr>
            <p:ph type="ftr" sz="quarter" idx="11"/>
          </p:nvPr>
        </p:nvSpPr>
        <p:spPr/>
        <p:txBody>
          <a:bodyPr/>
          <a:lstStyle/>
          <a:p>
            <a:pPr lvl="0" fontAlgn="base"/>
            <a:endParaRPr lang="zh-CN" altLang="en-US" strike="noStrike" noProof="1"/>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ea"/>
              </a:rPr>
              <a:pPr lvl="0" fontAlgn="base"/>
              <a:t>‹#›</a:t>
            </a:fld>
            <a:endParaRPr lang="zh-CN" altLang="en-US" strike="noStrike" noProof="1"/>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lstStyle/>
          <a:p>
            <a:pPr lvl="0" fontAlgn="base"/>
            <a:endParaRPr lang="zh-CN" altLang="en-US" strike="noStrike" noProof="1"/>
          </a:p>
        </p:txBody>
      </p:sp>
      <p:sp>
        <p:nvSpPr>
          <p:cNvPr id="8" name="页脚占位符 7"/>
          <p:cNvSpPr>
            <a:spLocks noGrp="1"/>
          </p:cNvSpPr>
          <p:nvPr>
            <p:ph type="ftr" sz="quarter" idx="11"/>
          </p:nvPr>
        </p:nvSpPr>
        <p:spPr/>
        <p:txBody>
          <a:bodyPr/>
          <a:lstStyle/>
          <a:p>
            <a:pPr lvl="0" fontAlgn="base"/>
            <a:endParaRPr lang="zh-CN" altLang="en-US" strike="noStrike" noProof="1"/>
          </a:p>
        </p:txBody>
      </p:sp>
      <p:sp>
        <p:nvSpPr>
          <p:cNvPr id="9" name="灯片编号占位符 8"/>
          <p:cNvSpPr>
            <a:spLocks noGrp="1"/>
          </p:cNvSpPr>
          <p:nvPr>
            <p:ph type="sldNum" sz="quarter" idx="12"/>
          </p:nvPr>
        </p:nvSpPr>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ea"/>
              </a:rPr>
              <a:pPr lvl="0" fontAlgn="base"/>
              <a:t>‹#›</a:t>
            </a:fld>
            <a:endParaRPr lang="zh-CN" altLang="en-US" strike="noStrike" noProof="1"/>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lstStyle/>
          <a:p>
            <a:pPr lvl="0" fontAlgn="base"/>
            <a:endParaRPr lang="zh-CN" altLang="en-US" strike="noStrike" noProof="1"/>
          </a:p>
        </p:txBody>
      </p:sp>
      <p:sp>
        <p:nvSpPr>
          <p:cNvPr id="4" name="页脚占位符 3"/>
          <p:cNvSpPr>
            <a:spLocks noGrp="1"/>
          </p:cNvSpPr>
          <p:nvPr>
            <p:ph type="ftr" sz="quarter" idx="11"/>
          </p:nvPr>
        </p:nvSpPr>
        <p:spPr/>
        <p:txBody>
          <a:bodyPr/>
          <a:lstStyle/>
          <a:p>
            <a:pPr lvl="0" fontAlgn="base"/>
            <a:endParaRPr lang="zh-CN" altLang="en-US" strike="noStrike" noProof="1"/>
          </a:p>
        </p:txBody>
      </p:sp>
      <p:sp>
        <p:nvSpPr>
          <p:cNvPr id="5" name="灯片编号占位符 4"/>
          <p:cNvSpPr>
            <a:spLocks noGrp="1"/>
          </p:cNvSpPr>
          <p:nvPr>
            <p:ph type="sldNum" sz="quarter" idx="12"/>
          </p:nvPr>
        </p:nvSpPr>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ea"/>
              </a:rPr>
              <a:pPr lvl="0" fontAlgn="base"/>
              <a:t>‹#›</a:t>
            </a:fld>
            <a:endParaRPr lang="zh-CN" altLang="en-US" strike="noStrike" noProof="1"/>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fontAlgn="base"/>
            <a:endParaRPr lang="zh-CN" altLang="en-US" strike="noStrike" noProof="1"/>
          </a:p>
        </p:txBody>
      </p:sp>
      <p:sp>
        <p:nvSpPr>
          <p:cNvPr id="3" name="页脚占位符 2"/>
          <p:cNvSpPr>
            <a:spLocks noGrp="1"/>
          </p:cNvSpPr>
          <p:nvPr>
            <p:ph type="ftr" sz="quarter" idx="11"/>
          </p:nvPr>
        </p:nvSpPr>
        <p:spPr/>
        <p:txBody>
          <a:bodyPr/>
          <a:lstStyle/>
          <a:p>
            <a:pPr lvl="0" fontAlgn="base"/>
            <a:endParaRPr lang="zh-CN" altLang="en-US" strike="noStrike" noProof="1"/>
          </a:p>
        </p:txBody>
      </p:sp>
      <p:sp>
        <p:nvSpPr>
          <p:cNvPr id="4" name="灯片编号占位符 3"/>
          <p:cNvSpPr>
            <a:spLocks noGrp="1"/>
          </p:cNvSpPr>
          <p:nvPr>
            <p:ph type="sldNum" sz="quarter" idx="12"/>
          </p:nvPr>
        </p:nvSpPr>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ea"/>
              </a:rPr>
              <a:pPr lvl="0" fontAlgn="base"/>
              <a:t>‹#›</a:t>
            </a:fld>
            <a:endParaRPr lang="zh-CN" altLang="en-US" strike="noStrike" noProof="1"/>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p>
        </p:txBody>
      </p:sp>
      <p:sp>
        <p:nvSpPr>
          <p:cNvPr id="5" name="日期占位符 4"/>
          <p:cNvSpPr>
            <a:spLocks noGrp="1"/>
          </p:cNvSpPr>
          <p:nvPr>
            <p:ph type="dt" sz="half" idx="10"/>
          </p:nvPr>
        </p:nvSpPr>
        <p:spPr/>
        <p:txBody>
          <a:bodyPr/>
          <a:lstStyle/>
          <a:p>
            <a:pPr lvl="0" fontAlgn="base"/>
            <a:endParaRPr lang="zh-CN" altLang="en-US" strike="noStrike" noProof="1"/>
          </a:p>
        </p:txBody>
      </p:sp>
      <p:sp>
        <p:nvSpPr>
          <p:cNvPr id="6" name="页脚占位符 5"/>
          <p:cNvSpPr>
            <a:spLocks noGrp="1"/>
          </p:cNvSpPr>
          <p:nvPr>
            <p:ph type="ftr" sz="quarter" idx="11"/>
          </p:nvPr>
        </p:nvSpPr>
        <p:spPr/>
        <p:txBody>
          <a:bodyPr/>
          <a:lstStyle/>
          <a:p>
            <a:pPr lvl="0" fontAlgn="base"/>
            <a:endParaRPr lang="zh-CN" altLang="en-US" strike="noStrike" noProof="1"/>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ea"/>
              </a:rPr>
              <a:pPr lvl="0" fontAlgn="base"/>
              <a:t>‹#›</a:t>
            </a:fld>
            <a:endParaRPr lang="zh-CN" altLang="en-US" strike="noStrike" noProof="1"/>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5" name="日期占位符 4"/>
          <p:cNvSpPr>
            <a:spLocks noGrp="1"/>
          </p:cNvSpPr>
          <p:nvPr>
            <p:ph type="dt" sz="half" idx="10"/>
          </p:nvPr>
        </p:nvSpPr>
        <p:spPr/>
        <p:txBody>
          <a:bodyPr/>
          <a:lstStyle/>
          <a:p>
            <a:pPr lvl="0" fontAlgn="base"/>
            <a:endParaRPr lang="zh-CN" altLang="en-US" strike="noStrike" noProof="1"/>
          </a:p>
        </p:txBody>
      </p:sp>
      <p:sp>
        <p:nvSpPr>
          <p:cNvPr id="6" name="页脚占位符 5"/>
          <p:cNvSpPr>
            <a:spLocks noGrp="1"/>
          </p:cNvSpPr>
          <p:nvPr>
            <p:ph type="ftr" sz="quarter" idx="11"/>
          </p:nvPr>
        </p:nvSpPr>
        <p:spPr/>
        <p:txBody>
          <a:bodyPr/>
          <a:lstStyle/>
          <a:p>
            <a:pPr lvl="0" fontAlgn="base"/>
            <a:endParaRPr lang="zh-CN" altLang="en-US" strike="noStrike" noProof="1"/>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ea"/>
              </a:rPr>
              <a:pPr lvl="0" fontAlgn="base"/>
              <a:t>‹#›</a:t>
            </a:fld>
            <a:endParaRPr lang="zh-CN" altLang="en-US" strike="noStrike" noProof="1"/>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5" cstate="print"/>
          <a:stretch>
            <a:fillRect/>
          </a:stretch>
        </a:blipFill>
        <a:effectLst/>
      </p:bgPr>
    </p:bg>
    <p:spTree>
      <p:nvGrpSpPr>
        <p:cNvPr id="1" name=""/>
        <p:cNvGrpSpPr/>
        <p:nvPr/>
      </p:nvGrpSpPr>
      <p:grpSpPr>
        <a:xfrm>
          <a:off x="0" y="0"/>
          <a:ext cx="0" cy="0"/>
          <a:chOff x="0" y="0"/>
          <a:chExt cx="0" cy="0"/>
        </a:xfrm>
      </p:grpSpPr>
      <p:sp>
        <p:nvSpPr>
          <p:cNvPr id="2079" name="日期占位符 2078"/>
          <p:cNvSpPr>
            <a:spLocks noGrp="1"/>
          </p:cNvSpPr>
          <p:nvPr>
            <p:ph type="dt" sz="half" idx="2"/>
          </p:nvPr>
        </p:nvSpPr>
        <p:spPr>
          <a:xfrm>
            <a:off x="457200" y="6245225"/>
            <a:ext cx="2133600" cy="476250"/>
          </a:xfrm>
          <a:prstGeom prst="rect">
            <a:avLst/>
          </a:prstGeom>
          <a:noFill/>
          <a:ln w="9525">
            <a:noFill/>
            <a:miter/>
          </a:ln>
        </p:spPr>
        <p:txBody>
          <a:bodyPr/>
          <a:lstStyle>
            <a:lvl1pPr>
              <a:defRPr sz="1400" b="0"/>
            </a:lvl1pPr>
          </a:lstStyle>
          <a:p>
            <a:pPr lvl="0" fontAlgn="base"/>
            <a:endParaRPr lang="zh-CN" altLang="en-US" strike="noStrike" noProof="1"/>
          </a:p>
        </p:txBody>
      </p:sp>
      <p:sp>
        <p:nvSpPr>
          <p:cNvPr id="2080" name="页脚占位符 2079"/>
          <p:cNvSpPr>
            <a:spLocks noGrp="1"/>
          </p:cNvSpPr>
          <p:nvPr>
            <p:ph type="ftr" sz="quarter" idx="3"/>
          </p:nvPr>
        </p:nvSpPr>
        <p:spPr>
          <a:xfrm>
            <a:off x="3124200" y="6245225"/>
            <a:ext cx="2895600" cy="476250"/>
          </a:xfrm>
          <a:prstGeom prst="rect">
            <a:avLst/>
          </a:prstGeom>
          <a:noFill/>
          <a:ln w="9525">
            <a:noFill/>
            <a:miter/>
          </a:ln>
        </p:spPr>
        <p:txBody>
          <a:bodyPr/>
          <a:lstStyle>
            <a:lvl1pPr algn="ctr">
              <a:defRPr sz="1400" b="0"/>
            </a:lvl1pPr>
          </a:lstStyle>
          <a:p>
            <a:pPr lvl="0" fontAlgn="base"/>
            <a:endParaRPr lang="zh-CN" altLang="en-US" strike="noStrike" noProof="1"/>
          </a:p>
        </p:txBody>
      </p:sp>
      <p:sp>
        <p:nvSpPr>
          <p:cNvPr id="2081" name="灯片编号占位符 2080"/>
          <p:cNvSpPr>
            <a:spLocks noGrp="1"/>
          </p:cNvSpPr>
          <p:nvPr>
            <p:ph type="sldNum" sz="quarter" idx="4"/>
          </p:nvPr>
        </p:nvSpPr>
        <p:spPr>
          <a:xfrm>
            <a:off x="6553200" y="6245225"/>
            <a:ext cx="2133600" cy="476250"/>
          </a:xfrm>
          <a:prstGeom prst="rect">
            <a:avLst/>
          </a:prstGeom>
          <a:noFill/>
          <a:ln w="9525">
            <a:noFill/>
            <a:miter/>
          </a:ln>
        </p:spPr>
        <p:txBody>
          <a:bodyPr/>
          <a:lstStyle>
            <a:lvl1pPr algn="r">
              <a:defRPr sz="1400" b="0"/>
            </a:lvl1p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ea"/>
              </a:rPr>
              <a:pPr lvl="0" fontAlgn="base"/>
              <a:t>‹#›</a:t>
            </a:fld>
            <a:endParaRPr lang="zh-CN" altLang="en-US" strike="noStrike" noProof="1"/>
          </a:p>
        </p:txBody>
      </p:sp>
      <p:sp>
        <p:nvSpPr>
          <p:cNvPr id="1029" name="标题 2081"/>
          <p:cNvSpPr>
            <a:spLocks noGrp="1"/>
          </p:cNvSpPr>
          <p:nvPr>
            <p:ph type="title"/>
          </p:nvPr>
        </p:nvSpPr>
        <p:spPr>
          <a:xfrm>
            <a:off x="457200" y="274638"/>
            <a:ext cx="8229600" cy="1143000"/>
          </a:xfrm>
          <a:prstGeom prst="rect">
            <a:avLst/>
          </a:prstGeom>
          <a:noFill/>
          <a:ln w="9525">
            <a:noFill/>
          </a:ln>
        </p:spPr>
        <p:txBody>
          <a:bodyPr anchor="ctr"/>
          <a:lstStyle/>
          <a:p>
            <a:pPr lvl="0"/>
            <a:r>
              <a:rPr lang="zh-CN" altLang="en-US" dirty="0"/>
              <a:t>单击此处编辑母版标题样式</a:t>
            </a:r>
          </a:p>
        </p:txBody>
      </p:sp>
      <p:sp>
        <p:nvSpPr>
          <p:cNvPr id="1030" name="文本占位符 2082"/>
          <p:cNvSpPr>
            <a:spLocks noGrp="1"/>
          </p:cNvSpPr>
          <p:nvPr>
            <p:ph type="body"/>
          </p:nvPr>
        </p:nvSpPr>
        <p:spPr>
          <a:xfrm>
            <a:off x="457200" y="1600200"/>
            <a:ext cx="8229600" cy="4525963"/>
          </a:xfrm>
          <a:prstGeom prst="rect">
            <a:avLst/>
          </a:prstGeom>
          <a:noFill/>
          <a:ln w="9525">
            <a:noFill/>
          </a:ln>
        </p:spPr>
        <p:txBody>
          <a:bodyPr anchor="t"/>
          <a:lstStyle/>
          <a:p>
            <a:pPr lvl="0"/>
            <a:r>
              <a:rPr lang="zh-CN" altLang="en-US" dirty="0"/>
              <a:t>单击此处编辑母版文本样式</a:t>
            </a:r>
          </a:p>
          <a:p>
            <a:pPr lvl="1" indent="-285750"/>
            <a:r>
              <a:rPr lang="zh-CN" altLang="en-US" dirty="0"/>
              <a:t>第二级</a:t>
            </a:r>
          </a:p>
          <a:p>
            <a:pPr lvl="2" indent="-228600"/>
            <a:r>
              <a:rPr lang="zh-CN" altLang="en-US" dirty="0"/>
              <a:t>第三级</a:t>
            </a:r>
          </a:p>
          <a:p>
            <a:pPr lvl="3" indent="-228600"/>
            <a:r>
              <a:rPr lang="zh-CN" altLang="en-US" dirty="0"/>
              <a:t>第四级</a:t>
            </a:r>
          </a:p>
          <a:p>
            <a:pPr lvl="4" indent="-228600"/>
            <a:r>
              <a:rPr lang="zh-CN" altLang="en-US" dirty="0"/>
              <a:t>第五级</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random/>
  </p:transition>
  <p:hf sldNum="0" hdr="0" ftr="0" dt="0"/>
  <p:txStyles>
    <p:titleStyle>
      <a:lvl1pPr marL="0" lvl="0" indent="0" algn="ctr" defTabSz="914400" eaLnBrk="1" fontAlgn="base" latinLnBrk="0" hangingPunct="1">
        <a:lnSpc>
          <a:spcPct val="100000"/>
        </a:lnSpc>
        <a:spcBef>
          <a:spcPct val="0"/>
        </a:spcBef>
        <a:spcAft>
          <a:spcPct val="0"/>
        </a:spcAft>
        <a:buClr>
          <a:srgbClr val="000000"/>
        </a:buClr>
        <a:buNone/>
        <a:defRPr sz="4400" b="1" i="0" u="none" kern="1200" baseline="0">
          <a:solidFill>
            <a:srgbClr val="6600CC"/>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lr>
          <a:srgbClr val="FFFFCC"/>
        </a:buClr>
        <a:buSzPct val="90000"/>
        <a:buFont typeface="Wingdings" panose="05000000000000000000" pitchFamily="2" charset="2"/>
        <a:buChar char="§"/>
        <a:defRPr sz="3200" b="1" i="0" u="none" kern="1200" baseline="0">
          <a:solidFill>
            <a:srgbClr val="FFFFCC"/>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Font typeface="Wingdings" panose="05000000000000000000" pitchFamily="2" charset="2"/>
        <a:buChar char="–"/>
        <a:defRPr sz="2800" b="0" i="0" u="none" kern="1200" baseline="0">
          <a:solidFill>
            <a:srgbClr val="FFFFCC"/>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Font typeface="Wingdings" panose="05000000000000000000" pitchFamily="2" charset="2"/>
        <a:buChar char="•"/>
        <a:defRPr sz="2400" b="0" i="0" u="none" kern="1200" baseline="0">
          <a:solidFill>
            <a:srgbClr val="FFFFCC"/>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Font typeface="Wingdings" panose="05000000000000000000" pitchFamily="2" charset="2"/>
        <a:buChar char="–"/>
        <a:defRPr sz="2000" b="0" i="0" u="none" kern="1200" baseline="0">
          <a:solidFill>
            <a:srgbClr val="FFFFCC"/>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2000" b="0" i="0" u="none" kern="1200" baseline="0">
          <a:solidFill>
            <a:srgbClr val="FFFFCC"/>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Font typeface="Wingdings" panose="05000000000000000000" pitchFamily="2" charset="2"/>
        <a:buChar char="•"/>
        <a:defRPr sz="2000" b="0" i="0" u="none" kern="1200" baseline="0">
          <a:solidFill>
            <a:srgbClr val="FFFFCC"/>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Font typeface="Wingdings" panose="05000000000000000000" pitchFamily="2" charset="2"/>
        <a:buChar char="•"/>
        <a:defRPr sz="2000" b="0" i="0" u="none" kern="1200" baseline="0">
          <a:solidFill>
            <a:srgbClr val="FFFFCC"/>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Font typeface="Wingdings" panose="05000000000000000000" pitchFamily="2" charset="2"/>
        <a:buChar char="•"/>
        <a:defRPr sz="2000" b="0" i="0" u="none" kern="1200" baseline="0">
          <a:solidFill>
            <a:srgbClr val="FFFFCC"/>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Font typeface="Wingdings" panose="05000000000000000000" pitchFamily="2" charset="2"/>
        <a:buChar char="•"/>
        <a:defRPr sz="2000" b="0" i="0" u="none" kern="1200" baseline="0">
          <a:solidFill>
            <a:srgbClr val="FFFFCC"/>
          </a:solidFill>
          <a:latin typeface="+mn-lt"/>
          <a:ea typeface="+mn-ea"/>
          <a:cs typeface="+mn-cs"/>
        </a:defRPr>
      </a:lvl9pPr>
    </p:bodyStyle>
    <p:otherStyle>
      <a:lvl1pPr marL="0" lvl="0" indent="0" algn="l" defTabSz="914400" eaLnBrk="0" fontAlgn="base" latinLnBrk="0" hangingPunct="0">
        <a:lnSpc>
          <a:spcPct val="100000"/>
        </a:lnSpc>
        <a:spcBef>
          <a:spcPct val="0"/>
        </a:spcBef>
        <a:spcAft>
          <a:spcPct val="0"/>
        </a:spcAft>
        <a:buNone/>
        <a:defRPr sz="2400" b="0" i="0" u="none" kern="1200" baseline="0">
          <a:solidFill>
            <a:schemeClr val="tx1"/>
          </a:solidFill>
          <a:latin typeface="+mn-lt"/>
          <a:ea typeface="+mn-ea"/>
          <a:cs typeface="+mn-cs"/>
        </a:defRPr>
      </a:lvl1pPr>
      <a:lvl2pPr marL="457200" lvl="1" indent="0" algn="l" defTabSz="914400" eaLnBrk="0" fontAlgn="base" latinLnBrk="0" hangingPunct="0">
        <a:lnSpc>
          <a:spcPct val="100000"/>
        </a:lnSpc>
        <a:spcBef>
          <a:spcPct val="0"/>
        </a:spcBef>
        <a:spcAft>
          <a:spcPct val="0"/>
        </a:spcAft>
        <a:buNone/>
        <a:defRPr sz="2400" b="0" i="0" u="none" kern="1200" baseline="0">
          <a:solidFill>
            <a:schemeClr val="tx1"/>
          </a:solidFill>
          <a:latin typeface="+mn-lt"/>
          <a:ea typeface="+mn-ea"/>
          <a:cs typeface="+mn-cs"/>
        </a:defRPr>
      </a:lvl2pPr>
      <a:lvl3pPr marL="914400" lvl="2" indent="0" algn="l" defTabSz="914400" eaLnBrk="0" fontAlgn="base" latinLnBrk="0" hangingPunct="0">
        <a:lnSpc>
          <a:spcPct val="100000"/>
        </a:lnSpc>
        <a:spcBef>
          <a:spcPct val="0"/>
        </a:spcBef>
        <a:spcAft>
          <a:spcPct val="0"/>
        </a:spcAft>
        <a:buNone/>
        <a:defRPr sz="2400" b="0" i="0" u="none" kern="1200" baseline="0">
          <a:solidFill>
            <a:schemeClr val="tx1"/>
          </a:solidFill>
          <a:latin typeface="+mn-lt"/>
          <a:ea typeface="+mn-ea"/>
          <a:cs typeface="+mn-cs"/>
        </a:defRPr>
      </a:lvl3pPr>
      <a:lvl4pPr marL="1371600" lvl="3" indent="0" algn="l" defTabSz="914400" eaLnBrk="0" fontAlgn="base" latinLnBrk="0" hangingPunct="0">
        <a:lnSpc>
          <a:spcPct val="100000"/>
        </a:lnSpc>
        <a:spcBef>
          <a:spcPct val="0"/>
        </a:spcBef>
        <a:spcAft>
          <a:spcPct val="0"/>
        </a:spcAft>
        <a:buNone/>
        <a:defRPr sz="2400" b="0" i="0" u="none" kern="1200" baseline="0">
          <a:solidFill>
            <a:schemeClr val="tx1"/>
          </a:solidFill>
          <a:latin typeface="+mn-lt"/>
          <a:ea typeface="+mn-ea"/>
          <a:cs typeface="+mn-cs"/>
        </a:defRPr>
      </a:lvl4pPr>
      <a:lvl5pPr marL="1828800" lvl="4" indent="0" algn="l" defTabSz="914400" eaLnBrk="0" fontAlgn="base" latinLnBrk="0" hangingPunct="0">
        <a:lnSpc>
          <a:spcPct val="100000"/>
        </a:lnSpc>
        <a:spcBef>
          <a:spcPct val="0"/>
        </a:spcBef>
        <a:spcAft>
          <a:spcPct val="0"/>
        </a:spcAft>
        <a:buNone/>
        <a:defRPr sz="2400" b="0" i="0" u="none" kern="1200" baseline="0">
          <a:solidFill>
            <a:schemeClr val="tx1"/>
          </a:solidFill>
          <a:latin typeface="+mn-lt"/>
          <a:ea typeface="+mn-ea"/>
          <a:cs typeface="+mn-cs"/>
        </a:defRPr>
      </a:lvl5pPr>
      <a:lvl6pPr marL="2286000" lvl="5" indent="0" algn="l" defTabSz="914400" eaLnBrk="0" fontAlgn="base" latinLnBrk="0" hangingPunct="0">
        <a:lnSpc>
          <a:spcPct val="100000"/>
        </a:lnSpc>
        <a:spcBef>
          <a:spcPct val="0"/>
        </a:spcBef>
        <a:spcAft>
          <a:spcPct val="0"/>
        </a:spcAft>
        <a:buNone/>
        <a:defRPr sz="2400" b="0" i="0" u="none" kern="1200" baseline="0">
          <a:solidFill>
            <a:schemeClr val="tx1"/>
          </a:solidFill>
          <a:latin typeface="+mn-lt"/>
          <a:ea typeface="+mn-ea"/>
          <a:cs typeface="+mn-cs"/>
        </a:defRPr>
      </a:lvl6pPr>
      <a:lvl7pPr marL="2743200" lvl="6" indent="0" algn="l" defTabSz="914400" eaLnBrk="0" fontAlgn="base" latinLnBrk="0" hangingPunct="0">
        <a:lnSpc>
          <a:spcPct val="100000"/>
        </a:lnSpc>
        <a:spcBef>
          <a:spcPct val="0"/>
        </a:spcBef>
        <a:spcAft>
          <a:spcPct val="0"/>
        </a:spcAft>
        <a:buNone/>
        <a:defRPr sz="2400" b="0" i="0" u="none" kern="1200" baseline="0">
          <a:solidFill>
            <a:schemeClr val="tx1"/>
          </a:solidFill>
          <a:latin typeface="+mn-lt"/>
          <a:ea typeface="+mn-ea"/>
          <a:cs typeface="+mn-cs"/>
        </a:defRPr>
      </a:lvl7pPr>
      <a:lvl8pPr marL="3200400" lvl="7" indent="0" algn="l" defTabSz="914400" eaLnBrk="0" fontAlgn="base" latinLnBrk="0" hangingPunct="0">
        <a:lnSpc>
          <a:spcPct val="100000"/>
        </a:lnSpc>
        <a:spcBef>
          <a:spcPct val="0"/>
        </a:spcBef>
        <a:spcAft>
          <a:spcPct val="0"/>
        </a:spcAft>
        <a:buNone/>
        <a:defRPr sz="2400" b="0" i="0" u="none" kern="1200" baseline="0">
          <a:solidFill>
            <a:schemeClr val="tx1"/>
          </a:solidFill>
          <a:latin typeface="+mn-lt"/>
          <a:ea typeface="+mn-ea"/>
          <a:cs typeface="+mn-cs"/>
        </a:defRPr>
      </a:lvl8pPr>
      <a:lvl9pPr marL="3657600" lvl="8" indent="0" algn="l" defTabSz="914400" eaLnBrk="0" fontAlgn="base" latinLnBrk="0" hangingPunct="0">
        <a:lnSpc>
          <a:spcPct val="100000"/>
        </a:lnSpc>
        <a:spcBef>
          <a:spcPct val="0"/>
        </a:spcBef>
        <a:spcAft>
          <a:spcPct val="0"/>
        </a:spcAft>
        <a:buNone/>
        <a:defRPr sz="24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wmf"/><Relationship Id="rId7"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emf"/><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1" name="横卷形 43012"/>
          <p:cNvSpPr/>
          <p:nvPr/>
        </p:nvSpPr>
        <p:spPr>
          <a:xfrm>
            <a:off x="582295" y="1576070"/>
            <a:ext cx="8208963" cy="2449513"/>
          </a:xfrm>
          <a:prstGeom prst="horizontalScroll">
            <a:avLst>
              <a:gd name="adj" fmla="val 12500"/>
            </a:avLst>
          </a:prstGeom>
          <a:solidFill>
            <a:schemeClr val="accent1"/>
          </a:solidFill>
          <a:ln w="9525" cap="flat" cmpd="sng">
            <a:solidFill>
              <a:schemeClr val="accent1"/>
            </a:solidFill>
            <a:prstDash val="solid"/>
            <a:round/>
            <a:headEnd type="none" w="med" len="med"/>
            <a:tailEnd type="none" w="med" len="med"/>
          </a:ln>
        </p:spPr>
        <p:txBody>
          <a:bodyPr anchor="t"/>
          <a:lstStyle/>
          <a:p>
            <a:pPr algn="ctr"/>
            <a:endParaRPr lang="zh-CN" altLang="en-US">
              <a:latin typeface="Times New Roman" panose="02020603050405020304" pitchFamily="18" charset="0"/>
            </a:endParaRPr>
          </a:p>
        </p:txBody>
      </p:sp>
      <p:sp>
        <p:nvSpPr>
          <p:cNvPr id="5122" name="标题 43009"/>
          <p:cNvSpPr>
            <a:spLocks noGrp="1"/>
          </p:cNvSpPr>
          <p:nvPr>
            <p:ph type="ctrTitle"/>
          </p:nvPr>
        </p:nvSpPr>
        <p:spPr>
          <a:xfrm>
            <a:off x="584835" y="1828800"/>
            <a:ext cx="7532370" cy="1945005"/>
          </a:xfrm>
        </p:spPr>
        <p:txBody>
          <a:bodyPr anchor="ctr"/>
          <a:lstStyle/>
          <a:p>
            <a:pPr algn="ctr" defTabSz="914400">
              <a:lnSpc>
                <a:spcPct val="115000"/>
              </a:lnSpc>
              <a:buNone/>
            </a:pPr>
            <a:r>
              <a:rPr lang="zh-CN" altLang="en-US" kern="1200" baseline="0" dirty="0">
                <a:solidFill>
                  <a:srgbClr val="FF0000"/>
                </a:solidFill>
                <a:latin typeface="Times New Roman" panose="02020603050405020304" pitchFamily="18" charset="0"/>
                <a:ea typeface="宋体" panose="02010600030101010101" pitchFamily="2" charset="-122"/>
                <a:cs typeface="+mj-cs"/>
              </a:rPr>
              <a:t> </a:t>
            </a:r>
            <a:r>
              <a:rPr lang="zh-CN" altLang="en-US" kern="1200" baseline="0" dirty="0">
                <a:solidFill>
                  <a:srgbClr val="002060"/>
                </a:solidFill>
                <a:latin typeface="仿宋" panose="02010609060101010101" charset="-122"/>
                <a:ea typeface="仿宋" panose="02010609060101010101" charset="-122"/>
                <a:cs typeface="+mj-cs"/>
              </a:rPr>
              <a:t>神经外科术中获得性压疮的</a:t>
            </a:r>
            <a:br>
              <a:rPr lang="zh-CN" altLang="en-US" kern="1200" baseline="0" dirty="0">
                <a:solidFill>
                  <a:srgbClr val="002060"/>
                </a:solidFill>
                <a:latin typeface="仿宋" panose="02010609060101010101" charset="-122"/>
                <a:ea typeface="仿宋" panose="02010609060101010101" charset="-122"/>
                <a:cs typeface="+mj-cs"/>
              </a:rPr>
            </a:br>
            <a:r>
              <a:rPr lang="zh-CN" altLang="en-US" kern="1200" baseline="0" dirty="0">
                <a:solidFill>
                  <a:srgbClr val="002060"/>
                </a:solidFill>
                <a:latin typeface="仿宋" panose="02010609060101010101" charset="-122"/>
                <a:ea typeface="仿宋" panose="02010609060101010101" charset="-122"/>
                <a:cs typeface="+mj-cs"/>
              </a:rPr>
              <a:t>循</a:t>
            </a:r>
            <a:r>
              <a:rPr lang="zh-CN" altLang="en-US" dirty="0">
                <a:solidFill>
                  <a:srgbClr val="002060"/>
                </a:solidFill>
                <a:latin typeface="仿宋" panose="02010609060101010101" charset="-122"/>
                <a:ea typeface="仿宋" panose="02010609060101010101" charset="-122"/>
                <a:sym typeface="+mn-ea"/>
              </a:rPr>
              <a:t>证</a:t>
            </a:r>
            <a:r>
              <a:rPr lang="zh-CN" altLang="en-US" kern="1200" baseline="0" dirty="0">
                <a:solidFill>
                  <a:srgbClr val="002060"/>
                </a:solidFill>
                <a:latin typeface="仿宋" panose="02010609060101010101" charset="-122"/>
                <a:ea typeface="仿宋" panose="02010609060101010101" charset="-122"/>
                <a:cs typeface="+mj-cs"/>
              </a:rPr>
              <a:t>护理案例</a:t>
            </a:r>
          </a:p>
        </p:txBody>
      </p:sp>
      <p:sp>
        <p:nvSpPr>
          <p:cNvPr id="5123" name="副标题 43010"/>
          <p:cNvSpPr>
            <a:spLocks noGrp="1"/>
          </p:cNvSpPr>
          <p:nvPr>
            <p:ph type="subTitle" idx="1"/>
          </p:nvPr>
        </p:nvSpPr>
        <p:spPr>
          <a:xfrm>
            <a:off x="4615180" y="4426585"/>
            <a:ext cx="4176395" cy="1879600"/>
          </a:xfrm>
        </p:spPr>
        <p:txBody>
          <a:bodyPr anchor="t"/>
          <a:lstStyle/>
          <a:p>
            <a:pPr algn="l" defTabSz="914400">
              <a:buSzPct val="90000"/>
            </a:pPr>
            <a:r>
              <a:rPr lang="zh-CN" altLang="en-US" kern="1200" baseline="0" dirty="0" smtClean="0">
                <a:solidFill>
                  <a:srgbClr val="000066"/>
                </a:solidFill>
                <a:latin typeface="楷体" panose="02010609060101010101" charset="-122"/>
                <a:ea typeface="楷体" panose="02010609060101010101" charset="-122"/>
                <a:cs typeface="+mn-cs"/>
              </a:rPr>
              <a:t>南昌大学护理学院</a:t>
            </a:r>
            <a:endParaRPr lang="en-US" altLang="zh-CN" kern="1200" baseline="0" dirty="0">
              <a:solidFill>
                <a:srgbClr val="000066"/>
              </a:solidFill>
              <a:latin typeface="楷体" panose="02010609060101010101" charset="-122"/>
              <a:ea typeface="楷体" panose="02010609060101010101" charset="-122"/>
              <a:cs typeface="+mn-cs"/>
            </a:endParaRPr>
          </a:p>
          <a:p>
            <a:pPr algn="l" defTabSz="914400">
              <a:buSzPct val="90000"/>
            </a:pPr>
            <a:endParaRPr lang="zh-CN" altLang="en-US" kern="1200" baseline="0" dirty="0">
              <a:solidFill>
                <a:srgbClr val="000066"/>
              </a:solidFill>
              <a:latin typeface="楷体" panose="02010609060101010101" charset="-122"/>
              <a:ea typeface="楷体" panose="02010609060101010101" charset="-122"/>
              <a:cs typeface="+mn-cs"/>
            </a:endParaRPr>
          </a:p>
        </p:txBody>
      </p:sp>
    </p:spTree>
  </p:cSld>
  <p:clrMapOvr>
    <a:masterClrMapping/>
  </p:clrMapOvr>
  <p:transition>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标题 1"/>
          <p:cNvSpPr>
            <a:spLocks noGrp="1"/>
          </p:cNvSpPr>
          <p:nvPr>
            <p:ph type="title"/>
          </p:nvPr>
        </p:nvSpPr>
        <p:spPr/>
        <p:txBody>
          <a:bodyPr anchor="ctr"/>
          <a:lstStyle/>
          <a:p>
            <a:pPr algn="l"/>
            <a:endParaRPr lang="en-US" altLang="zh-CN"/>
          </a:p>
        </p:txBody>
      </p:sp>
      <p:sp>
        <p:nvSpPr>
          <p:cNvPr id="23554" name="文本占位符 2"/>
          <p:cNvSpPr>
            <a:spLocks noGrp="1"/>
          </p:cNvSpPr>
          <p:nvPr>
            <p:ph type="body" sz="half" idx="1"/>
          </p:nvPr>
        </p:nvSpPr>
        <p:spPr>
          <a:xfrm>
            <a:off x="628650" y="1825625"/>
            <a:ext cx="8062913" cy="4351338"/>
          </a:xfrm>
        </p:spPr>
        <p:txBody>
          <a:bodyPr anchor="t"/>
          <a:lstStyle/>
          <a:p>
            <a:pPr>
              <a:lnSpc>
                <a:spcPct val="150000"/>
              </a:lnSpc>
              <a:spcBef>
                <a:spcPct val="0"/>
              </a:spcBef>
            </a:pPr>
            <a:r>
              <a:rPr lang="en-US" altLang="zh-CN" sz="1800">
                <a:solidFill>
                  <a:schemeClr val="bg2"/>
                </a:solidFill>
              </a:rPr>
              <a:t>                                               </a:t>
            </a:r>
          </a:p>
          <a:p>
            <a:pPr>
              <a:lnSpc>
                <a:spcPct val="150000"/>
              </a:lnSpc>
              <a:spcBef>
                <a:spcPct val="0"/>
              </a:spcBef>
            </a:pPr>
            <a:r>
              <a:rPr lang="en-US" altLang="zh-CN" sz="1800">
                <a:solidFill>
                  <a:schemeClr val="bg2"/>
                </a:solidFill>
              </a:rPr>
              <a:t>                                                 </a:t>
            </a:r>
            <a:r>
              <a:rPr lang="zh-CN" altLang="en-US" sz="2400">
                <a:solidFill>
                  <a:schemeClr val="bg2"/>
                </a:solidFill>
              </a:rPr>
              <a:t>1.评估发生术中获得性压疮的危险</a:t>
            </a:r>
          </a:p>
          <a:p>
            <a:pPr>
              <a:lnSpc>
                <a:spcPct val="150000"/>
              </a:lnSpc>
              <a:spcBef>
                <a:spcPct val="0"/>
              </a:spcBef>
            </a:pPr>
            <a:r>
              <a:rPr lang="zh-CN" altLang="en-US" sz="2400">
                <a:solidFill>
                  <a:schemeClr val="bg2"/>
                </a:solidFill>
              </a:rPr>
              <a:t>                                        </a:t>
            </a:r>
          </a:p>
          <a:p>
            <a:pPr>
              <a:lnSpc>
                <a:spcPct val="150000"/>
              </a:lnSpc>
              <a:spcBef>
                <a:spcPct val="0"/>
              </a:spcBef>
            </a:pPr>
            <a:r>
              <a:rPr lang="zh-CN" altLang="en-US" sz="2400">
                <a:solidFill>
                  <a:schemeClr val="bg2"/>
                </a:solidFill>
              </a:rPr>
              <a:t>                                     2.术中获得性压疮的评估工具</a:t>
            </a:r>
          </a:p>
          <a:p>
            <a:pPr>
              <a:lnSpc>
                <a:spcPct val="150000"/>
              </a:lnSpc>
              <a:spcBef>
                <a:spcPct val="0"/>
              </a:spcBef>
            </a:pPr>
            <a:endParaRPr lang="zh-CN" altLang="en-US" sz="2400">
              <a:solidFill>
                <a:schemeClr val="bg2"/>
              </a:solidFill>
            </a:endParaRPr>
          </a:p>
          <a:p>
            <a:pPr>
              <a:lnSpc>
                <a:spcPct val="150000"/>
              </a:lnSpc>
              <a:spcBef>
                <a:spcPct val="0"/>
              </a:spcBef>
            </a:pPr>
            <a:r>
              <a:rPr lang="zh-CN" altLang="en-US" sz="2400">
                <a:solidFill>
                  <a:schemeClr val="bg2"/>
                </a:solidFill>
              </a:rPr>
              <a:t>                                     </a:t>
            </a:r>
            <a:r>
              <a:rPr lang="en-US" altLang="zh-CN" sz="2400">
                <a:solidFill>
                  <a:schemeClr val="bg2"/>
                </a:solidFill>
              </a:rPr>
              <a:t>3.</a:t>
            </a:r>
            <a:r>
              <a:rPr lang="zh-CN" altLang="en-US" sz="2400">
                <a:solidFill>
                  <a:schemeClr val="bg2"/>
                </a:solidFill>
              </a:rPr>
              <a:t>术中获得性压疮的常规预防措施</a:t>
            </a:r>
          </a:p>
        </p:txBody>
      </p:sp>
      <p:grpSp>
        <p:nvGrpSpPr>
          <p:cNvPr id="45" name="组合 44"/>
          <p:cNvGrpSpPr/>
          <p:nvPr/>
        </p:nvGrpSpPr>
        <p:grpSpPr>
          <a:xfrm>
            <a:off x="651829" y="2637684"/>
            <a:ext cx="2614993" cy="2398424"/>
            <a:chOff x="357189" y="3032400"/>
            <a:chExt cx="2614993" cy="2398424"/>
          </a:xfrm>
          <a:noFill/>
        </p:grpSpPr>
        <p:sp>
          <p:nvSpPr>
            <p:cNvPr id="6" name="Oval 2"/>
            <p:cNvSpPr>
              <a:spLocks noChangeArrowheads="1"/>
            </p:cNvSpPr>
            <p:nvPr/>
          </p:nvSpPr>
          <p:spPr bwMode="auto">
            <a:xfrm>
              <a:off x="357189" y="5040880"/>
              <a:ext cx="2614993" cy="389944"/>
            </a:xfrm>
            <a:prstGeom prst="ellipse">
              <a:avLst/>
            </a:prstGeom>
            <a:grpFill/>
            <a:ln w="9525">
              <a:noFill/>
              <a:round/>
            </a:ln>
            <a:effectLst/>
          </p:spPr>
          <p:txBody>
            <a:bodyPr wrap="none" anchor="ctr"/>
            <a:lstStyle/>
            <a:p>
              <a:pPr>
                <a:defRPr/>
              </a:pPr>
              <a:endParaRPr lang="zh-CN" altLang="en-US" sz="1800">
                <a:latin typeface="Arial" panose="020B0604020202020204" pitchFamily="34" charset="0"/>
              </a:endParaRPr>
            </a:p>
          </p:txBody>
        </p:sp>
        <p:grpSp>
          <p:nvGrpSpPr>
            <p:cNvPr id="13" name="Group 11"/>
            <p:cNvGrpSpPr/>
            <p:nvPr/>
          </p:nvGrpSpPr>
          <p:grpSpPr bwMode="auto">
            <a:xfrm>
              <a:off x="593726" y="3032400"/>
              <a:ext cx="2265888" cy="2207923"/>
              <a:chOff x="0" y="0"/>
              <a:chExt cx="1089" cy="1062"/>
            </a:xfrm>
            <a:grpFill/>
          </p:grpSpPr>
          <p:grpSp>
            <p:nvGrpSpPr>
              <p:cNvPr id="14" name="Group 12"/>
              <p:cNvGrpSpPr/>
              <p:nvPr/>
            </p:nvGrpSpPr>
            <p:grpSpPr bwMode="auto">
              <a:xfrm>
                <a:off x="0" y="0"/>
                <a:ext cx="1089" cy="1062"/>
                <a:chOff x="0" y="0"/>
                <a:chExt cx="1042" cy="1019"/>
              </a:xfrm>
              <a:grpFill/>
            </p:grpSpPr>
            <p:grpSp>
              <p:nvGrpSpPr>
                <p:cNvPr id="15" name="Group 13"/>
                <p:cNvGrpSpPr/>
                <p:nvPr/>
              </p:nvGrpSpPr>
              <p:grpSpPr bwMode="auto">
                <a:xfrm>
                  <a:off x="0" y="0"/>
                  <a:ext cx="1042" cy="1019"/>
                  <a:chOff x="0" y="0"/>
                  <a:chExt cx="1042" cy="1019"/>
                </a:xfrm>
                <a:grpFill/>
              </p:grpSpPr>
              <p:pic>
                <p:nvPicPr>
                  <p:cNvPr id="17" name="Picture 14" descr="circuler_1"/>
                  <p:cNvPicPr>
                    <a:picLocks noChangeAspect="1" noChangeArrowheads="1"/>
                  </p:cNvPicPr>
                  <p:nvPr/>
                </p:nvPicPr>
                <p:blipFill>
                  <a:blip r:embed="rId2" cstate="print"/>
                  <a:srcRect/>
                  <a:stretch>
                    <a:fillRect/>
                  </a:stretch>
                </p:blipFill>
                <p:spPr bwMode="auto">
                  <a:xfrm>
                    <a:off x="0" y="0"/>
                    <a:ext cx="1042" cy="1016"/>
                  </a:xfrm>
                  <a:prstGeom prst="rect">
                    <a:avLst/>
                  </a:prstGeom>
                  <a:grpFill/>
                  <a:ln w="9525">
                    <a:noFill/>
                    <a:miter lim="800000"/>
                    <a:headEnd/>
                    <a:tailEnd/>
                  </a:ln>
                </p:spPr>
              </p:pic>
              <p:sp>
                <p:nvSpPr>
                  <p:cNvPr id="18" name="Oval 15"/>
                  <p:cNvSpPr>
                    <a:spLocks noChangeArrowheads="1"/>
                  </p:cNvSpPr>
                  <p:nvPr/>
                </p:nvSpPr>
                <p:spPr bwMode="auto">
                  <a:xfrm>
                    <a:off x="0" y="0"/>
                    <a:ext cx="1035" cy="1019"/>
                  </a:xfrm>
                  <a:prstGeom prst="ellipse">
                    <a:avLst/>
                  </a:prstGeom>
                  <a:grpFill/>
                  <a:ln w="19050" cmpd="sng">
                    <a:solidFill>
                      <a:schemeClr val="bg1"/>
                    </a:solidFill>
                    <a:round/>
                  </a:ln>
                  <a:effectLst/>
                </p:spPr>
                <p:txBody>
                  <a:bodyPr wrap="none" anchor="ctr"/>
                  <a:lstStyle/>
                  <a:p>
                    <a:pPr>
                      <a:defRPr/>
                    </a:pPr>
                    <a:endParaRPr lang="zh-CN" altLang="en-US" sz="1800">
                      <a:latin typeface="Arial" panose="020B0604020202020204" pitchFamily="34" charset="0"/>
                    </a:endParaRPr>
                  </a:p>
                </p:txBody>
              </p:sp>
            </p:grpSp>
            <p:pic>
              <p:nvPicPr>
                <p:cNvPr id="16" name="Picture 16" descr="Picture2"/>
                <p:cNvPicPr>
                  <a:picLocks noChangeAspect="1" noChangeArrowheads="1"/>
                </p:cNvPicPr>
                <p:nvPr/>
              </p:nvPicPr>
              <p:blipFill>
                <a:blip r:embed="rId3" cstate="print"/>
                <a:srcRect/>
                <a:stretch>
                  <a:fillRect/>
                </a:stretch>
              </p:blipFill>
              <p:spPr bwMode="auto">
                <a:xfrm>
                  <a:off x="104" y="10"/>
                  <a:ext cx="823" cy="360"/>
                </a:xfrm>
                <a:prstGeom prst="rect">
                  <a:avLst/>
                </a:prstGeom>
                <a:grpFill/>
                <a:ln w="9525">
                  <a:noFill/>
                  <a:miter lim="800000"/>
                  <a:headEnd/>
                  <a:tailEnd/>
                </a:ln>
              </p:spPr>
            </p:pic>
          </p:grpSp>
          <p:sp>
            <p:nvSpPr>
              <p:cNvPr id="19" name="WordArt 17"/>
              <p:cNvSpPr>
                <a:spLocks noChangeArrowheads="1" noChangeShapeType="1"/>
              </p:cNvSpPr>
              <p:nvPr/>
            </p:nvSpPr>
            <p:spPr bwMode="auto">
              <a:xfrm>
                <a:off x="242" y="317"/>
                <a:ext cx="622" cy="429"/>
              </a:xfrm>
              <a:prstGeom prst="rect">
                <a:avLst/>
              </a:prstGeom>
              <a:grpFill/>
            </p:spPr>
            <p:txBody>
              <a:bodyPr wrap="none" fromWordArt="1">
                <a:prstTxWarp prst="textPlain">
                  <a:avLst>
                    <a:gd name="adj" fmla="val 50000"/>
                  </a:avLst>
                </a:prstTxWarp>
              </a:bodyPr>
              <a:lstStyle/>
              <a:p>
                <a:pPr algn="ctr">
                  <a:defRPr/>
                </a:pPr>
                <a:r>
                  <a:rPr lang="zh-CN" altLang="en-US" sz="2400" b="0" dirty="0">
                    <a:ln w="9525" cmpd="sng">
                      <a:solidFill>
                        <a:schemeClr val="bg1"/>
                      </a:solidFill>
                      <a:round/>
                    </a:ln>
                    <a:solidFill>
                      <a:schemeClr val="bg1"/>
                    </a:solidFill>
                    <a:latin typeface="黑体" panose="02010609060101010101" charset="-122"/>
                    <a:ea typeface="黑体" panose="02010609060101010101" charset="-122"/>
                  </a:rPr>
                  <a:t>循证护理</a:t>
                </a:r>
              </a:p>
            </p:txBody>
          </p:sp>
        </p:grpSp>
      </p:grpSp>
      <p:sp>
        <p:nvSpPr>
          <p:cNvPr id="35" name="左大括号 34"/>
          <p:cNvSpPr/>
          <p:nvPr/>
        </p:nvSpPr>
        <p:spPr>
          <a:xfrm>
            <a:off x="3267075" y="2156460"/>
            <a:ext cx="503555" cy="3690620"/>
          </a:xfrm>
          <a:prstGeom prst="leftBrace">
            <a:avLst/>
          </a:prstGeom>
          <a:ln>
            <a:solidFill>
              <a:schemeClr val="bg2"/>
            </a:solidFill>
          </a:ln>
        </p:spPr>
        <p:style>
          <a:lnRef idx="1">
            <a:schemeClr val="accent1"/>
          </a:lnRef>
          <a:fillRef idx="0">
            <a:schemeClr val="accent1"/>
          </a:fillRef>
          <a:effectRef idx="0">
            <a:schemeClr val="accent1"/>
          </a:effectRef>
          <a:fontRef idx="minor">
            <a:schemeClr val="tx1"/>
          </a:fontRef>
        </p:style>
        <p:txBody>
          <a:bodyPr anchor="ctr">
            <a:scene3d>
              <a:camera prst="orthographicFront"/>
              <a:lightRig rig="threePt" dir="t"/>
            </a:scene3d>
          </a:bodyPr>
          <a:lstStyle/>
          <a:p>
            <a:pPr algn="ctr"/>
            <a:endParaRPr lang="zh-CN" altLang="en-US" sz="1800">
              <a:gradFill>
                <a:gsLst>
                  <a:gs pos="21000">
                    <a:srgbClr val="53575C"/>
                  </a:gs>
                  <a:gs pos="88000">
                    <a:srgbClr val="C5C7CA"/>
                  </a:gs>
                </a:gsLst>
                <a:lin ang="5400000"/>
              </a:gradFill>
              <a:effectLst/>
              <a:ea typeface="宋体" panose="02010600030101010101" pitchFamily="2" charset="-122"/>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500"/>
                                        <p:tgtEl>
                                          <p:spTgt spid="45"/>
                                        </p:tgtEl>
                                      </p:cBhvr>
                                    </p:animEffect>
                                    <p:anim calcmode="lin" valueType="num">
                                      <p:cBhvr>
                                        <p:cTn id="8" dur="500" fill="hold"/>
                                        <p:tgtEl>
                                          <p:spTgt spid="45"/>
                                        </p:tgtEl>
                                        <p:attrNameLst>
                                          <p:attrName>style.rotation</p:attrName>
                                        </p:attrNameLst>
                                      </p:cBhvr>
                                      <p:tavLst>
                                        <p:tav tm="0">
                                          <p:val>
                                            <p:fltVal val="720"/>
                                          </p:val>
                                        </p:tav>
                                        <p:tav tm="100000">
                                          <p:val>
                                            <p:fltVal val="0"/>
                                          </p:val>
                                        </p:tav>
                                      </p:tavLst>
                                    </p:anim>
                                    <p:anim calcmode="lin" valueType="num">
                                      <p:cBhvr>
                                        <p:cTn id="9" dur="500" fill="hold"/>
                                        <p:tgtEl>
                                          <p:spTgt spid="45"/>
                                        </p:tgtEl>
                                        <p:attrNameLst>
                                          <p:attrName>ppt_h</p:attrName>
                                        </p:attrNameLst>
                                      </p:cBhvr>
                                      <p:tavLst>
                                        <p:tav tm="0">
                                          <p:val>
                                            <p:fltVal val="0"/>
                                          </p:val>
                                        </p:tav>
                                        <p:tav tm="100000">
                                          <p:val>
                                            <p:strVal val="#ppt_h"/>
                                          </p:val>
                                        </p:tav>
                                      </p:tavLst>
                                    </p:anim>
                                    <p:anim calcmode="lin" valueType="num">
                                      <p:cBhvr>
                                        <p:cTn id="10" dur="500" fill="hold"/>
                                        <p:tgtEl>
                                          <p:spTgt spid="45"/>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标题 1"/>
          <p:cNvSpPr>
            <a:spLocks noGrp="1"/>
          </p:cNvSpPr>
          <p:nvPr>
            <p:ph type="title"/>
          </p:nvPr>
        </p:nvSpPr>
        <p:spPr/>
        <p:txBody>
          <a:bodyPr anchor="ctr"/>
          <a:lstStyle/>
          <a:p>
            <a:pPr algn="l"/>
            <a:r>
              <a:rPr lang="zh-CN" altLang="en-US"/>
              <a:t>术中获得性压疮的危险因素评估</a:t>
            </a:r>
          </a:p>
        </p:txBody>
      </p:sp>
      <p:sp>
        <p:nvSpPr>
          <p:cNvPr id="3" name="文本占位符 2"/>
          <p:cNvSpPr>
            <a:spLocks noGrp="1"/>
          </p:cNvSpPr>
          <p:nvPr>
            <p:ph type="body" sz="half" idx="1"/>
          </p:nvPr>
        </p:nvSpPr>
        <p:spPr>
          <a:xfrm>
            <a:off x="549910" y="2561590"/>
            <a:ext cx="8016875" cy="2798445"/>
          </a:xfrm>
          <a:ln>
            <a:miter/>
          </a:ln>
        </p:spPr>
        <p:txBody>
          <a:bodyPr/>
          <a:lstStyle/>
          <a:p>
            <a:pPr marL="457200" indent="-457200" fontAlgn="base">
              <a:buFont typeface="Wingdings" panose="05000000000000000000" charset="0"/>
              <a:buChar char="u"/>
            </a:pPr>
            <a:r>
              <a:rPr lang="en-US" altLang="zh-CN" sz="2800" strike="noStrike" noProof="1">
                <a:ln/>
                <a:solidFill>
                  <a:schemeClr val="tx1"/>
                </a:solidFill>
                <a:effectLst>
                  <a:outerShdw blurRad="38100" dist="19050" dir="2700000" algn="tl" rotWithShape="0">
                    <a:schemeClr val="dk1">
                      <a:alpha val="40000"/>
                    </a:schemeClr>
                  </a:outerShdw>
                </a:effectLst>
              </a:rPr>
              <a:t>1.与患者相关的内源性危险因素</a:t>
            </a:r>
          </a:p>
          <a:p>
            <a:pPr marL="457200" indent="-457200" fontAlgn="base">
              <a:buFont typeface="Wingdings" panose="05000000000000000000" charset="0"/>
              <a:buChar char="u"/>
            </a:pPr>
            <a:r>
              <a:rPr lang="en-US" altLang="zh-CN" sz="2800" strike="noStrike" noProof="1">
                <a:ln/>
                <a:solidFill>
                  <a:schemeClr val="tx1"/>
                </a:solidFill>
                <a:effectLst>
                  <a:outerShdw blurRad="38100" dist="19050" dir="2700000" algn="tl" rotWithShape="0">
                    <a:schemeClr val="dk1">
                      <a:alpha val="40000"/>
                    </a:schemeClr>
                  </a:outerShdw>
                </a:effectLst>
              </a:rPr>
              <a:t>2.与患者相关的外源性危险因素</a:t>
            </a:r>
          </a:p>
          <a:p>
            <a:pPr marL="457200" indent="-457200" fontAlgn="base">
              <a:buFont typeface="Wingdings" panose="05000000000000000000" charset="0"/>
              <a:buChar char="u"/>
            </a:pPr>
            <a:r>
              <a:rPr lang="en-US" altLang="zh-CN" sz="2800" strike="noStrike" noProof="1">
                <a:ln/>
                <a:solidFill>
                  <a:schemeClr val="tx1"/>
                </a:solidFill>
                <a:effectLst>
                  <a:outerShdw blurRad="38100" dist="19050" dir="2700000" algn="tl" rotWithShape="0">
                    <a:schemeClr val="dk1">
                      <a:alpha val="40000"/>
                    </a:schemeClr>
                  </a:outerShdw>
                </a:effectLst>
              </a:rPr>
              <a:t>3.与手术室相关的特异性危险因素</a:t>
            </a:r>
          </a:p>
          <a:p>
            <a:pPr marL="457200" indent="-457200" fontAlgn="base">
              <a:buFont typeface="Wingdings" panose="05000000000000000000" charset="0"/>
              <a:buChar char="u"/>
            </a:pPr>
            <a:endParaRPr lang="en-US" altLang="zh-CN" sz="2800" strike="noStrike" noProof="1">
              <a:ln/>
              <a:solidFill>
                <a:schemeClr val="tx1"/>
              </a:solidFill>
              <a:effectLst>
                <a:outerShdw blurRad="38100" dist="19050" dir="2700000" algn="tl" rotWithShape="0">
                  <a:schemeClr val="dk1">
                    <a:alpha val="40000"/>
                  </a:schemeClr>
                </a:outerShdw>
              </a:effectLst>
            </a:endParaRPr>
          </a:p>
          <a:p>
            <a:pPr marL="457200" indent="-457200" fontAlgn="base">
              <a:buFont typeface="Wingdings" panose="05000000000000000000" charset="0"/>
              <a:buChar char="u"/>
            </a:pPr>
            <a:endParaRPr lang="en-US" altLang="zh-CN" sz="2800" strike="noStrike" noProof="1">
              <a:solidFill>
                <a:schemeClr val="bg2"/>
              </a:solidFill>
              <a:effectLst>
                <a:outerShdw blurRad="38100" dist="25400" dir="5400000" algn="ctr" rotWithShape="0">
                  <a:srgbClr val="6E747A">
                    <a:alpha val="43000"/>
                  </a:srgbClr>
                </a:outerShdw>
              </a:effectLst>
            </a:endParaRPr>
          </a:p>
        </p:txBody>
      </p:sp>
      <p:sp>
        <p:nvSpPr>
          <p:cNvPr id="2" name="文本占位符 2"/>
          <p:cNvSpPr>
            <a:spLocks noGrp="1"/>
          </p:cNvSpPr>
          <p:nvPr/>
        </p:nvSpPr>
        <p:spPr>
          <a:xfrm>
            <a:off x="549910" y="1417955"/>
            <a:ext cx="7832725" cy="678180"/>
          </a:xfrm>
          <a:prstGeom prst="rect">
            <a:avLst/>
          </a:prstGeom>
          <a:noFill/>
          <a:ln w="9525">
            <a:noFill/>
            <a:miter/>
          </a:ln>
        </p:spPr>
        <p:txBody>
          <a:bodyPr anchor="t"/>
          <a:lstStyle>
            <a:lvl1pPr marL="342900" lvl="0" indent="-342900" algn="l" defTabSz="914400" eaLnBrk="1" fontAlgn="base" latinLnBrk="0" hangingPunct="1">
              <a:lnSpc>
                <a:spcPct val="100000"/>
              </a:lnSpc>
              <a:spcBef>
                <a:spcPct val="20000"/>
              </a:spcBef>
              <a:spcAft>
                <a:spcPct val="0"/>
              </a:spcAft>
              <a:buClr>
                <a:srgbClr val="FFFFCC"/>
              </a:buClr>
              <a:buSzPct val="90000"/>
              <a:buFont typeface="Wingdings" panose="05000000000000000000" pitchFamily="2" charset="2"/>
              <a:buChar char="§"/>
              <a:defRPr sz="3200" b="1" i="0" u="none" kern="1200" baseline="0">
                <a:solidFill>
                  <a:srgbClr val="FFFFCC"/>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Font typeface="Wingdings" panose="05000000000000000000" pitchFamily="2" charset="2"/>
              <a:buChar char="–"/>
              <a:defRPr sz="2800" b="0" i="0" u="none" kern="1200" baseline="0">
                <a:solidFill>
                  <a:srgbClr val="FFFFCC"/>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Font typeface="Wingdings" panose="05000000000000000000" pitchFamily="2" charset="2"/>
              <a:buChar char="•"/>
              <a:defRPr sz="2400" b="0" i="0" u="none" kern="1200" baseline="0">
                <a:solidFill>
                  <a:srgbClr val="FFFFCC"/>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Font typeface="Wingdings" panose="05000000000000000000" pitchFamily="2" charset="2"/>
              <a:buChar char="–"/>
              <a:defRPr sz="2000" b="0" i="0" u="none" kern="1200" baseline="0">
                <a:solidFill>
                  <a:srgbClr val="FFFFCC"/>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2000" b="0" i="0" u="none" kern="1200" baseline="0">
                <a:solidFill>
                  <a:srgbClr val="FFFFCC"/>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Font typeface="Wingdings" panose="05000000000000000000" pitchFamily="2" charset="2"/>
              <a:buChar char="•"/>
              <a:defRPr sz="2000" b="0" i="0" u="none" kern="1200" baseline="0">
                <a:solidFill>
                  <a:srgbClr val="FFFFCC"/>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Font typeface="Wingdings" panose="05000000000000000000" pitchFamily="2" charset="2"/>
              <a:buChar char="•"/>
              <a:defRPr sz="2000" b="0" i="0" u="none" kern="1200" baseline="0">
                <a:solidFill>
                  <a:srgbClr val="FFFFCC"/>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Font typeface="Wingdings" panose="05000000000000000000" pitchFamily="2" charset="2"/>
              <a:buChar char="•"/>
              <a:defRPr sz="2000" b="0" i="0" u="none" kern="1200" baseline="0">
                <a:solidFill>
                  <a:srgbClr val="FFFFCC"/>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Font typeface="Wingdings" panose="05000000000000000000" pitchFamily="2" charset="2"/>
              <a:buChar char="•"/>
              <a:defRPr sz="2000" b="0" i="0" u="none" kern="1200" baseline="0">
                <a:solidFill>
                  <a:srgbClr val="FFFFCC"/>
                </a:solidFill>
                <a:latin typeface="+mn-lt"/>
                <a:ea typeface="+mn-ea"/>
                <a:cs typeface="+mn-cs"/>
              </a:defRPr>
            </a:lvl9pPr>
          </a:lstStyle>
          <a:p>
            <a:pPr marL="0" indent="0" fontAlgn="base">
              <a:buFont typeface="Wingdings" panose="05000000000000000000" charset="0"/>
              <a:buNone/>
            </a:pPr>
            <a:r>
              <a:rPr lang="en-US" altLang="zh-CN" strike="noStrike" noProof="1">
                <a:ln/>
                <a:solidFill>
                  <a:schemeClr val="tx1"/>
                </a:solidFill>
                <a:effectLst>
                  <a:outerShdw blurRad="38100" dist="19050" dir="2700000" algn="tl" rotWithShape="0">
                    <a:schemeClr val="dk1">
                      <a:alpha val="40000"/>
                    </a:schemeClr>
                  </a:outerShdw>
                </a:effectLst>
              </a:rPr>
              <a:t>评估发生术中获得性压疮的危险</a:t>
            </a:r>
            <a:r>
              <a:rPr lang="zh-CN" altLang="en-US" strike="noStrike" noProof="1">
                <a:ln/>
                <a:solidFill>
                  <a:schemeClr val="tx1"/>
                </a:solidFill>
                <a:effectLst>
                  <a:outerShdw blurRad="38100" dist="19050" dir="2700000" algn="tl" rotWithShape="0">
                    <a:schemeClr val="dk1">
                      <a:alpha val="40000"/>
                    </a:schemeClr>
                  </a:outerShdw>
                </a:effectLst>
              </a:rPr>
              <a:t>因素</a:t>
            </a:r>
          </a:p>
          <a:p>
            <a:pPr marL="457200" indent="-457200" fontAlgn="base">
              <a:buFont typeface="Wingdings" panose="05000000000000000000" charset="0"/>
              <a:buChar char="u"/>
            </a:pPr>
            <a:endParaRPr lang="en-US" altLang="zh-CN" sz="2400" strike="noStrike" noProof="1">
              <a:solidFill>
                <a:schemeClr val="bg2"/>
              </a:solidFill>
              <a:effectLst>
                <a:outerShdw blurRad="38100" dist="25400" dir="5400000" algn="ctr" rotWithShape="0">
                  <a:srgbClr val="6E747A">
                    <a:alpha val="43000"/>
                  </a:srgbClr>
                </a:outerShdw>
              </a:effectLst>
            </a:endParaRPr>
          </a:p>
        </p:txBody>
      </p:sp>
    </p:spTree>
  </p:cSld>
  <p:clrMapOvr>
    <a:masterClrMapping/>
  </p:clrMapOvr>
  <p:transition>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标题 1"/>
          <p:cNvSpPr>
            <a:spLocks noGrp="1"/>
          </p:cNvSpPr>
          <p:nvPr>
            <p:ph type="title"/>
          </p:nvPr>
        </p:nvSpPr>
        <p:spPr/>
        <p:txBody>
          <a:bodyPr anchor="ctr"/>
          <a:lstStyle/>
          <a:p>
            <a:pPr algn="l"/>
            <a:r>
              <a:rPr lang="zh-CN" altLang="en-US"/>
              <a:t>术中获得性压疮的危险因素</a:t>
            </a:r>
          </a:p>
        </p:txBody>
      </p:sp>
      <p:sp>
        <p:nvSpPr>
          <p:cNvPr id="3" name="文本占位符 2"/>
          <p:cNvSpPr>
            <a:spLocks noGrp="1"/>
          </p:cNvSpPr>
          <p:nvPr>
            <p:ph type="body" sz="half" idx="1"/>
          </p:nvPr>
        </p:nvSpPr>
        <p:spPr>
          <a:xfrm>
            <a:off x="648970" y="1325245"/>
            <a:ext cx="7846060" cy="666750"/>
          </a:xfrm>
          <a:ln>
            <a:miter/>
          </a:ln>
        </p:spPr>
        <p:txBody>
          <a:bodyPr/>
          <a:lstStyle/>
          <a:p>
            <a:pPr marL="0" indent="0" fontAlgn="base">
              <a:buFont typeface="Wingdings" panose="05000000000000000000" charset="0"/>
              <a:buNone/>
            </a:pPr>
            <a:r>
              <a:rPr lang="en-US" altLang="zh-CN">
                <a:ln/>
                <a:solidFill>
                  <a:schemeClr val="tx1"/>
                </a:solidFill>
                <a:effectLst>
                  <a:outerShdw blurRad="38100" dist="19050" dir="2700000" algn="tl" rotWithShape="0">
                    <a:schemeClr val="dk1">
                      <a:alpha val="40000"/>
                    </a:schemeClr>
                  </a:outerShdw>
                </a:effectLst>
                <a:sym typeface="+mn-ea"/>
              </a:rPr>
              <a:t>术中获得性压疮的评估工具</a:t>
            </a:r>
            <a:endParaRPr lang="en-US" altLang="zh-CN" strike="noStrike" noProof="1">
              <a:ln/>
              <a:solidFill>
                <a:schemeClr val="tx1"/>
              </a:solidFill>
              <a:effectLst>
                <a:outerShdw blurRad="38100" dist="19050" dir="2700000" algn="tl" rotWithShape="0">
                  <a:schemeClr val="dk1">
                    <a:alpha val="40000"/>
                  </a:schemeClr>
                </a:outerShdw>
              </a:effectLst>
              <a:sym typeface="+mn-ea"/>
            </a:endParaRPr>
          </a:p>
          <a:p>
            <a:pPr marL="0" indent="0" fontAlgn="base">
              <a:buFont typeface="Wingdings" panose="05000000000000000000" charset="0"/>
              <a:buNone/>
            </a:pPr>
            <a:endParaRPr lang="en-US" altLang="zh-CN" sz="2400" strike="noStrike" noProof="1">
              <a:solidFill>
                <a:schemeClr val="bg2"/>
              </a:solidFill>
              <a:effectLst>
                <a:outerShdw blurRad="38100" dist="25400" dir="5400000" algn="ctr" rotWithShape="0">
                  <a:srgbClr val="6E747A">
                    <a:alpha val="43000"/>
                  </a:srgbClr>
                </a:outerShdw>
              </a:effectLst>
            </a:endParaRPr>
          </a:p>
          <a:p>
            <a:pPr marL="0" indent="0" fontAlgn="base">
              <a:buFont typeface="Wingdings" panose="05000000000000000000" charset="0"/>
              <a:buNone/>
            </a:pPr>
            <a:endParaRPr lang="en-US" altLang="zh-CN" sz="2400" strike="noStrike" noProof="1">
              <a:solidFill>
                <a:schemeClr val="bg2"/>
              </a:solidFill>
              <a:effectLst>
                <a:outerShdw blurRad="38100" dist="25400" dir="5400000" algn="ctr" rotWithShape="0">
                  <a:srgbClr val="6E747A">
                    <a:alpha val="43000"/>
                  </a:srgbClr>
                </a:outerShdw>
              </a:effectLst>
            </a:endParaRPr>
          </a:p>
        </p:txBody>
      </p:sp>
      <p:sp>
        <p:nvSpPr>
          <p:cNvPr id="2" name="文本占位符 2"/>
          <p:cNvSpPr>
            <a:spLocks noGrp="1"/>
          </p:cNvSpPr>
          <p:nvPr/>
        </p:nvSpPr>
        <p:spPr>
          <a:xfrm>
            <a:off x="648970" y="2122805"/>
            <a:ext cx="7846060" cy="4562475"/>
          </a:xfrm>
          <a:prstGeom prst="rect">
            <a:avLst/>
          </a:prstGeom>
          <a:noFill/>
          <a:ln w="9525">
            <a:noFill/>
            <a:miter/>
          </a:ln>
        </p:spPr>
        <p:txBody>
          <a:bodyPr anchor="t"/>
          <a:lstStyle>
            <a:lvl1pPr marL="342900" lvl="0" indent="-342900" algn="l" defTabSz="914400" eaLnBrk="1" fontAlgn="base" latinLnBrk="0" hangingPunct="1">
              <a:lnSpc>
                <a:spcPct val="100000"/>
              </a:lnSpc>
              <a:spcBef>
                <a:spcPct val="20000"/>
              </a:spcBef>
              <a:spcAft>
                <a:spcPct val="0"/>
              </a:spcAft>
              <a:buClr>
                <a:srgbClr val="FFFFCC"/>
              </a:buClr>
              <a:buSzPct val="90000"/>
              <a:buFont typeface="Wingdings" panose="05000000000000000000" pitchFamily="2" charset="2"/>
              <a:buChar char="§"/>
              <a:defRPr sz="3200" b="1" i="0" u="none" kern="1200" baseline="0">
                <a:solidFill>
                  <a:srgbClr val="FFFFCC"/>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Font typeface="Wingdings" panose="05000000000000000000" pitchFamily="2" charset="2"/>
              <a:buChar char="–"/>
              <a:defRPr sz="2800" b="0" i="0" u="none" kern="1200" baseline="0">
                <a:solidFill>
                  <a:srgbClr val="FFFFCC"/>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Font typeface="Wingdings" panose="05000000000000000000" pitchFamily="2" charset="2"/>
              <a:buChar char="•"/>
              <a:defRPr sz="2400" b="0" i="0" u="none" kern="1200" baseline="0">
                <a:solidFill>
                  <a:srgbClr val="FFFFCC"/>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Font typeface="Wingdings" panose="05000000000000000000" pitchFamily="2" charset="2"/>
              <a:buChar char="–"/>
              <a:defRPr sz="2000" b="0" i="0" u="none" kern="1200" baseline="0">
                <a:solidFill>
                  <a:srgbClr val="FFFFCC"/>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2000" b="0" i="0" u="none" kern="1200" baseline="0">
                <a:solidFill>
                  <a:srgbClr val="FFFFCC"/>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Font typeface="Wingdings" panose="05000000000000000000" pitchFamily="2" charset="2"/>
              <a:buChar char="•"/>
              <a:defRPr sz="2000" b="0" i="0" u="none" kern="1200" baseline="0">
                <a:solidFill>
                  <a:srgbClr val="FFFFCC"/>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Font typeface="Wingdings" panose="05000000000000000000" pitchFamily="2" charset="2"/>
              <a:buChar char="•"/>
              <a:defRPr sz="2000" b="0" i="0" u="none" kern="1200" baseline="0">
                <a:solidFill>
                  <a:srgbClr val="FFFFCC"/>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Font typeface="Wingdings" panose="05000000000000000000" pitchFamily="2" charset="2"/>
              <a:buChar char="•"/>
              <a:defRPr sz="2000" b="0" i="0" u="none" kern="1200" baseline="0">
                <a:solidFill>
                  <a:srgbClr val="FFFFCC"/>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Font typeface="Wingdings" panose="05000000000000000000" pitchFamily="2" charset="2"/>
              <a:buChar char="•"/>
              <a:defRPr sz="2000" b="0" i="0" u="none" kern="1200" baseline="0">
                <a:solidFill>
                  <a:srgbClr val="FFFFCC"/>
                </a:solidFill>
                <a:latin typeface="+mn-lt"/>
                <a:ea typeface="+mn-ea"/>
                <a:cs typeface="+mn-cs"/>
              </a:defRPr>
            </a:lvl9pPr>
          </a:lstStyle>
          <a:p>
            <a:pPr marL="457200" indent="-457200" fontAlgn="base">
              <a:buFont typeface="Wingdings" panose="05000000000000000000" charset="0"/>
              <a:buChar char="u"/>
            </a:pPr>
            <a:r>
              <a:rPr lang="en-US" altLang="zh-CN" sz="2400" strike="noStrike" noProof="1">
                <a:ln/>
                <a:solidFill>
                  <a:schemeClr val="tx1"/>
                </a:solidFill>
                <a:effectLst>
                  <a:outerShdw blurRad="38100" dist="19050" dir="2700000" algn="tl" rotWithShape="0">
                    <a:schemeClr val="dk1">
                      <a:alpha val="40000"/>
                    </a:schemeClr>
                  </a:outerShdw>
                </a:effectLst>
              </a:rPr>
              <a:t>美国加州St Johan’s Health Center 的围手术期护理专家Munro研制的初版术中压疮风险评估量表</a:t>
            </a:r>
          </a:p>
          <a:p>
            <a:pPr marL="457200" indent="-457200" fontAlgn="base">
              <a:buFont typeface="Wingdings" panose="05000000000000000000" charset="0"/>
              <a:buChar char="u"/>
            </a:pPr>
            <a:r>
              <a:rPr lang="en-US" altLang="zh-CN" sz="2400" strike="noStrike" noProof="1">
                <a:ln/>
                <a:solidFill>
                  <a:schemeClr val="tx1"/>
                </a:solidFill>
                <a:effectLst>
                  <a:outerShdw blurRad="38100" dist="19050" dir="2700000" algn="tl" rotWithShape="0">
                    <a:schemeClr val="dk1">
                      <a:alpha val="40000"/>
                    </a:schemeClr>
                  </a:outerShdw>
                </a:effectLst>
              </a:rPr>
              <a:t>吴勤等人针对体外循环下心脏直视手术病人开发了专门的术中获得性压疮预测工具</a:t>
            </a:r>
          </a:p>
          <a:p>
            <a:pPr marL="457200" indent="-457200" fontAlgn="base">
              <a:buFont typeface="Wingdings" panose="05000000000000000000" charset="0"/>
              <a:buChar char="u"/>
            </a:pPr>
            <a:r>
              <a:rPr lang="en-US" altLang="zh-CN" sz="2400" strike="noStrike" noProof="1">
                <a:ln/>
                <a:solidFill>
                  <a:schemeClr val="tx1"/>
                </a:solidFill>
                <a:effectLst>
                  <a:outerShdw blurRad="38100" dist="19050" dir="2700000" algn="tl" rotWithShape="0">
                    <a:schemeClr val="dk1">
                      <a:alpha val="40000"/>
                    </a:schemeClr>
                  </a:outerShdw>
                </a:effectLst>
              </a:rPr>
              <a:t>魏革等人设计的手术病人压疮风险因素评估表</a:t>
            </a:r>
          </a:p>
          <a:p>
            <a:pPr marL="457200" indent="-457200" fontAlgn="base">
              <a:buFont typeface="Wingdings" panose="05000000000000000000" charset="0"/>
              <a:buChar char="u"/>
            </a:pPr>
            <a:r>
              <a:rPr lang="en-US" altLang="zh-CN" sz="2400" strike="noStrike" noProof="1">
                <a:ln/>
                <a:solidFill>
                  <a:schemeClr val="tx1"/>
                </a:solidFill>
                <a:effectLst>
                  <a:outerShdw blurRad="38100" dist="19050" dir="2700000" algn="tl" rotWithShape="0">
                    <a:schemeClr val="dk1">
                      <a:alpha val="40000"/>
                    </a:schemeClr>
                  </a:outerShdw>
                </a:effectLst>
              </a:rPr>
              <a:t>宋辉构建的肿瘤病人术中急性压疮风险评估表</a:t>
            </a:r>
          </a:p>
          <a:p>
            <a:pPr marL="457200" indent="-457200" fontAlgn="base">
              <a:buFont typeface="Wingdings" panose="05000000000000000000" charset="0"/>
              <a:buChar char="u"/>
            </a:pPr>
            <a:r>
              <a:rPr lang="en-US" altLang="zh-CN" sz="2400" strike="noStrike" noProof="1">
                <a:ln/>
                <a:solidFill>
                  <a:schemeClr val="tx1"/>
                </a:solidFill>
                <a:effectLst>
                  <a:outerShdw blurRad="38100" dist="19050" dir="2700000" algn="tl" rotWithShape="0">
                    <a:schemeClr val="dk1">
                      <a:alpha val="40000"/>
                    </a:schemeClr>
                  </a:outerShdw>
                </a:effectLst>
              </a:rPr>
              <a:t>马琼等人结合手术相关因素，设计研究了3S 术中获得性压疮高危因素评估表</a:t>
            </a:r>
          </a:p>
          <a:p>
            <a:pPr marL="457200" indent="-457200" fontAlgn="base">
              <a:buFont typeface="Wingdings" panose="05000000000000000000" charset="0"/>
              <a:buChar char="u"/>
            </a:pPr>
            <a:r>
              <a:rPr lang="en-US" altLang="zh-CN" sz="2400" strike="noStrike" noProof="1">
                <a:ln/>
                <a:solidFill>
                  <a:schemeClr val="tx1"/>
                </a:solidFill>
                <a:effectLst>
                  <a:outerShdw blurRad="38100" dist="19050" dir="2700000" algn="tl" rotWithShape="0">
                    <a:schemeClr val="dk1">
                      <a:alpha val="40000"/>
                    </a:schemeClr>
                  </a:outerShdw>
                </a:effectLst>
              </a:rPr>
              <a:t>钱维明等人自行设计了手术病人压疮风险因素评估表</a:t>
            </a:r>
          </a:p>
        </p:txBody>
      </p:sp>
    </p:spTree>
  </p:cSld>
  <p:clrMapOvr>
    <a:masterClrMapping/>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标题 1"/>
          <p:cNvSpPr>
            <a:spLocks noGrp="1"/>
          </p:cNvSpPr>
          <p:nvPr>
            <p:ph type="title"/>
          </p:nvPr>
        </p:nvSpPr>
        <p:spPr/>
        <p:txBody>
          <a:bodyPr anchor="ctr"/>
          <a:lstStyle/>
          <a:p>
            <a:pPr algn="l"/>
            <a:r>
              <a:rPr lang="zh-CN" altLang="en-US">
                <a:sym typeface="Arial" panose="020B0604020202020204" pitchFamily="34" charset="0"/>
              </a:rPr>
              <a:t/>
            </a:r>
            <a:br>
              <a:rPr lang="zh-CN" altLang="en-US">
                <a:sym typeface="Arial" panose="020B0604020202020204" pitchFamily="34" charset="0"/>
              </a:rPr>
            </a:br>
            <a:r>
              <a:rPr lang="zh-CN" altLang="en-US">
                <a:sym typeface="Arial" panose="020B0604020202020204" pitchFamily="34" charset="0"/>
              </a:rPr>
              <a:t>术中获得性压疮的常规预防措施</a:t>
            </a:r>
            <a:r>
              <a:rPr lang="zh-CN" altLang="en-US"/>
              <a:t/>
            </a:r>
            <a:br>
              <a:rPr lang="zh-CN" altLang="en-US"/>
            </a:br>
            <a:endParaRPr lang="zh-CN" altLang="en-US"/>
          </a:p>
        </p:txBody>
      </p:sp>
      <p:sp>
        <p:nvSpPr>
          <p:cNvPr id="2" name="文本占位符 1"/>
          <p:cNvSpPr>
            <a:spLocks noGrp="1"/>
          </p:cNvSpPr>
          <p:nvPr>
            <p:ph type="body" sz="half" idx="1"/>
          </p:nvPr>
        </p:nvSpPr>
        <p:spPr>
          <a:xfrm>
            <a:off x="457200" y="1694815"/>
            <a:ext cx="7848600" cy="4482465"/>
          </a:xfrm>
        </p:spPr>
        <p:txBody>
          <a:bodyPr/>
          <a:lstStyle/>
          <a:p>
            <a:r>
              <a:rPr lang="zh-CN" altLang="en-US" sz="2800">
                <a:ln/>
                <a:solidFill>
                  <a:schemeClr val="tx1"/>
                </a:solidFill>
                <a:effectLst>
                  <a:outerShdw blurRad="38100" dist="19050" dir="2700000" algn="tl" rotWithShape="0">
                    <a:schemeClr val="dk1">
                      <a:alpha val="40000"/>
                    </a:schemeClr>
                  </a:outerShdw>
                </a:effectLst>
              </a:rPr>
              <a:t>1.应用合适的体位垫，正确安置手术体位</a:t>
            </a:r>
          </a:p>
          <a:p>
            <a:r>
              <a:rPr lang="en-US" altLang="zh-CN" sz="2800">
                <a:ln/>
                <a:solidFill>
                  <a:schemeClr val="tx1"/>
                </a:solidFill>
                <a:effectLst>
                  <a:outerShdw blurRad="38100" dist="19050" dir="2700000" algn="tl" rotWithShape="0">
                    <a:schemeClr val="dk1">
                      <a:alpha val="40000"/>
                    </a:schemeClr>
                  </a:outerShdw>
                </a:effectLst>
              </a:rPr>
              <a:t>2.</a:t>
            </a:r>
            <a:r>
              <a:rPr lang="zh-CN" altLang="en-US" sz="2800">
                <a:ln/>
                <a:solidFill>
                  <a:schemeClr val="tx1"/>
                </a:solidFill>
                <a:effectLst>
                  <a:outerShdw blurRad="38100" dist="19050" dir="2700000" algn="tl" rotWithShape="0">
                    <a:schemeClr val="dk1">
                      <a:alpha val="40000"/>
                    </a:schemeClr>
                  </a:outerShdw>
                </a:effectLst>
              </a:rPr>
              <a:t>完善物品准备，熟练配合手术操作，缩短手术时间 </a:t>
            </a:r>
          </a:p>
          <a:p>
            <a:r>
              <a:rPr lang="zh-CN" altLang="en-US" sz="2800">
                <a:ln/>
                <a:solidFill>
                  <a:schemeClr val="tx1"/>
                </a:solidFill>
                <a:effectLst>
                  <a:outerShdw blurRad="38100" dist="19050" dir="2700000" algn="tl" rotWithShape="0">
                    <a:schemeClr val="dk1">
                      <a:alpha val="40000"/>
                    </a:schemeClr>
                  </a:outerShdw>
                </a:effectLst>
              </a:rPr>
              <a:t>3.加强术中巡视与观察 </a:t>
            </a:r>
          </a:p>
          <a:p>
            <a:r>
              <a:rPr lang="zh-CN" altLang="en-US" sz="2800">
                <a:ln/>
                <a:solidFill>
                  <a:schemeClr val="tx1"/>
                </a:solidFill>
                <a:effectLst>
                  <a:outerShdw blurRad="38100" dist="19050" dir="2700000" algn="tl" rotWithShape="0">
                    <a:schemeClr val="dk1">
                      <a:alpha val="40000"/>
                    </a:schemeClr>
                  </a:outerShdw>
                </a:effectLst>
              </a:rPr>
              <a:t>4.保暖防潮</a:t>
            </a:r>
          </a:p>
        </p:txBody>
      </p:sp>
    </p:spTree>
  </p:cSld>
  <p:clrMapOvr>
    <a:masterClrMapping/>
  </p:clrMapOvr>
  <p:transition>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标题 888838" descr="j0196200[1]"/>
          <p:cNvPicPr>
            <a:picLocks noGrp="1" noChangeAspect="1"/>
          </p:cNvPicPr>
          <p:nvPr>
            <p:ph type="title"/>
          </p:nvPr>
        </p:nvPicPr>
        <p:blipFill>
          <a:blip r:embed="rId2" cstate="print"/>
          <a:stretch>
            <a:fillRect/>
          </a:stretch>
        </p:blipFill>
        <p:spPr>
          <a:xfrm>
            <a:off x="395288" y="260350"/>
            <a:ext cx="1244600" cy="1143000"/>
          </a:xfrm>
        </p:spPr>
      </p:pic>
      <p:sp>
        <p:nvSpPr>
          <p:cNvPr id="10244" name="文本占位符 888846"/>
          <p:cNvSpPr>
            <a:spLocks noGrp="1"/>
          </p:cNvSpPr>
          <p:nvPr>
            <p:ph sz="half" idx="1"/>
          </p:nvPr>
        </p:nvSpPr>
        <p:spPr>
          <a:xfrm>
            <a:off x="579755" y="1654810"/>
            <a:ext cx="7460615" cy="5024120"/>
          </a:xfrm>
        </p:spPr>
        <p:txBody>
          <a:bodyPr anchor="t"/>
          <a:lstStyle/>
          <a:p>
            <a:pPr>
              <a:buNone/>
            </a:pPr>
            <a:r>
              <a:rPr lang="zh-CN" altLang="en-US" sz="2800" dirty="0">
                <a:solidFill>
                  <a:schemeClr val="bg2"/>
                </a:solidFill>
                <a:latin typeface="楷体_GB2312" pitchFamily="49" charset="-122"/>
                <a:ea typeface="楷体_GB2312" pitchFamily="49" charset="-122"/>
              </a:rPr>
              <a:t>所依据的推荐意见分级系统：</a:t>
            </a:r>
          </a:p>
          <a:p>
            <a:pPr>
              <a:buNone/>
            </a:pPr>
            <a:r>
              <a:rPr lang="zh-CN" altLang="en-US" sz="2800" dirty="0">
                <a:solidFill>
                  <a:schemeClr val="bg2"/>
                </a:solidFill>
                <a:latin typeface="楷体_GB2312" pitchFamily="49" charset="-122"/>
                <a:ea typeface="楷体_GB2312" pitchFamily="49" charset="-122"/>
              </a:rPr>
              <a:t>A级推荐：证据有效，可行性强</a:t>
            </a:r>
          </a:p>
          <a:p>
            <a:pPr>
              <a:buNone/>
            </a:pPr>
            <a:r>
              <a:rPr lang="zh-CN" altLang="en-US" sz="2800" dirty="0">
                <a:solidFill>
                  <a:schemeClr val="bg2"/>
                </a:solidFill>
                <a:latin typeface="楷体_GB2312" pitchFamily="49" charset="-122"/>
                <a:ea typeface="楷体_GB2312" pitchFamily="49" charset="-122"/>
              </a:rPr>
              <a:t>B级推荐：证据在一定程度上有效，建议使用</a:t>
            </a:r>
          </a:p>
          <a:p>
            <a:pPr>
              <a:buNone/>
            </a:pPr>
            <a:r>
              <a:rPr lang="zh-CN" altLang="en-US" sz="2800" dirty="0">
                <a:solidFill>
                  <a:schemeClr val="bg2"/>
                </a:solidFill>
                <a:latin typeface="楷体_GB2312" pitchFamily="49" charset="-122"/>
                <a:ea typeface="楷体_GB2312" pitchFamily="49" charset="-122"/>
              </a:rPr>
              <a:t>C级推荐：证据在一定程度上有效，可考虑运用其结果</a:t>
            </a:r>
          </a:p>
          <a:p>
            <a:pPr>
              <a:buNone/>
            </a:pPr>
            <a:r>
              <a:rPr lang="zh-CN" altLang="en-US" sz="2800" dirty="0">
                <a:solidFill>
                  <a:schemeClr val="bg2"/>
                </a:solidFill>
                <a:latin typeface="楷体_GB2312" pitchFamily="49" charset="-122"/>
                <a:ea typeface="楷体_GB2312" pitchFamily="49" charset="-122"/>
              </a:rPr>
              <a:t>D级推荐：证据在有限程度上有效</a:t>
            </a:r>
          </a:p>
          <a:p>
            <a:pPr>
              <a:buNone/>
            </a:pPr>
            <a:r>
              <a:rPr lang="zh-CN" altLang="en-US" sz="2800" dirty="0">
                <a:solidFill>
                  <a:schemeClr val="bg2"/>
                </a:solidFill>
                <a:latin typeface="楷体_GB2312" pitchFamily="49" charset="-122"/>
                <a:ea typeface="楷体_GB2312" pitchFamily="49" charset="-122"/>
              </a:rPr>
              <a:t>E级推荐：证据的有效性尚未建立</a:t>
            </a:r>
          </a:p>
        </p:txBody>
      </p:sp>
      <p:sp>
        <p:nvSpPr>
          <p:cNvPr id="10245" name="十字星 888847"/>
          <p:cNvSpPr/>
          <p:nvPr/>
        </p:nvSpPr>
        <p:spPr>
          <a:xfrm>
            <a:off x="179705" y="2265045"/>
            <a:ext cx="215900" cy="433388"/>
          </a:xfrm>
          <a:prstGeom prst="star4">
            <a:avLst>
              <a:gd name="adj" fmla="val 22926"/>
            </a:avLst>
          </a:prstGeom>
          <a:solidFill>
            <a:srgbClr val="CC0066"/>
          </a:solidFill>
          <a:ln w="9525" cap="flat" cmpd="sng">
            <a:solidFill>
              <a:schemeClr val="tx1"/>
            </a:solidFill>
            <a:prstDash val="solid"/>
            <a:miter/>
            <a:headEnd type="none" w="med" len="med"/>
            <a:tailEnd type="none" w="med" len="med"/>
          </a:ln>
        </p:spPr>
        <p:txBody>
          <a:bodyPr anchor="t"/>
          <a:lstStyle/>
          <a:p>
            <a:pPr algn="ctr"/>
            <a:endParaRPr lang="zh-CN" altLang="en-US">
              <a:latin typeface="Times New Roman" panose="02020603050405020304" pitchFamily="18" charset="0"/>
            </a:endParaRPr>
          </a:p>
        </p:txBody>
      </p:sp>
      <p:sp>
        <p:nvSpPr>
          <p:cNvPr id="10246" name="十字星 888848"/>
          <p:cNvSpPr/>
          <p:nvPr/>
        </p:nvSpPr>
        <p:spPr>
          <a:xfrm>
            <a:off x="179705" y="2698750"/>
            <a:ext cx="215900" cy="433388"/>
          </a:xfrm>
          <a:prstGeom prst="star4">
            <a:avLst>
              <a:gd name="adj" fmla="val 22926"/>
            </a:avLst>
          </a:prstGeom>
          <a:solidFill>
            <a:srgbClr val="CC0066"/>
          </a:solidFill>
          <a:ln w="9525" cap="flat" cmpd="sng">
            <a:solidFill>
              <a:schemeClr val="tx1"/>
            </a:solidFill>
            <a:prstDash val="solid"/>
            <a:miter/>
            <a:headEnd type="none" w="med" len="med"/>
            <a:tailEnd type="none" w="med" len="med"/>
          </a:ln>
        </p:spPr>
        <p:txBody>
          <a:bodyPr anchor="t"/>
          <a:lstStyle/>
          <a:p>
            <a:pPr algn="ctr"/>
            <a:endParaRPr lang="zh-CN" altLang="en-US">
              <a:latin typeface="Times New Roman" panose="02020603050405020304" pitchFamily="18" charset="0"/>
            </a:endParaRPr>
          </a:p>
        </p:txBody>
      </p:sp>
      <p:sp>
        <p:nvSpPr>
          <p:cNvPr id="10247" name="十字星 888849"/>
          <p:cNvSpPr/>
          <p:nvPr/>
        </p:nvSpPr>
        <p:spPr>
          <a:xfrm>
            <a:off x="179705" y="3317558"/>
            <a:ext cx="215900" cy="433387"/>
          </a:xfrm>
          <a:prstGeom prst="star4">
            <a:avLst>
              <a:gd name="adj" fmla="val 22926"/>
            </a:avLst>
          </a:prstGeom>
          <a:solidFill>
            <a:srgbClr val="CC0066"/>
          </a:solidFill>
          <a:ln w="9525" cap="flat" cmpd="sng">
            <a:solidFill>
              <a:schemeClr val="tx1"/>
            </a:solidFill>
            <a:prstDash val="solid"/>
            <a:miter/>
            <a:headEnd type="none" w="med" len="med"/>
            <a:tailEnd type="none" w="med" len="med"/>
          </a:ln>
        </p:spPr>
        <p:txBody>
          <a:bodyPr anchor="t"/>
          <a:lstStyle/>
          <a:p>
            <a:pPr algn="ctr"/>
            <a:endParaRPr lang="zh-CN" altLang="en-US">
              <a:latin typeface="Times New Roman" panose="02020603050405020304" pitchFamily="18" charset="0"/>
            </a:endParaRPr>
          </a:p>
        </p:txBody>
      </p:sp>
      <p:sp>
        <p:nvSpPr>
          <p:cNvPr id="10248" name="十字星 888850"/>
          <p:cNvSpPr/>
          <p:nvPr/>
        </p:nvSpPr>
        <p:spPr>
          <a:xfrm>
            <a:off x="179705" y="4122103"/>
            <a:ext cx="215900" cy="433387"/>
          </a:xfrm>
          <a:prstGeom prst="star4">
            <a:avLst>
              <a:gd name="adj" fmla="val 22926"/>
            </a:avLst>
          </a:prstGeom>
          <a:solidFill>
            <a:srgbClr val="CC0066"/>
          </a:solidFill>
          <a:ln w="9525" cap="flat" cmpd="sng">
            <a:solidFill>
              <a:schemeClr val="tx1"/>
            </a:solidFill>
            <a:prstDash val="solid"/>
            <a:miter/>
            <a:headEnd type="none" w="med" len="med"/>
            <a:tailEnd type="none" w="med" len="med"/>
          </a:ln>
        </p:spPr>
        <p:txBody>
          <a:bodyPr anchor="t"/>
          <a:lstStyle/>
          <a:p>
            <a:pPr algn="ctr"/>
            <a:endParaRPr lang="zh-CN" altLang="en-US">
              <a:latin typeface="Times New Roman" panose="02020603050405020304" pitchFamily="18" charset="0"/>
            </a:endParaRPr>
          </a:p>
        </p:txBody>
      </p:sp>
      <p:sp>
        <p:nvSpPr>
          <p:cNvPr id="10249" name="十字星 888851"/>
          <p:cNvSpPr/>
          <p:nvPr/>
        </p:nvSpPr>
        <p:spPr>
          <a:xfrm>
            <a:off x="179705" y="4555490"/>
            <a:ext cx="215900" cy="433705"/>
          </a:xfrm>
          <a:prstGeom prst="star4">
            <a:avLst>
              <a:gd name="adj" fmla="val 22926"/>
            </a:avLst>
          </a:prstGeom>
          <a:solidFill>
            <a:srgbClr val="CC0066"/>
          </a:solidFill>
          <a:ln w="9525" cap="flat" cmpd="sng">
            <a:solidFill>
              <a:schemeClr val="tx1"/>
            </a:solidFill>
            <a:prstDash val="solid"/>
            <a:miter/>
            <a:headEnd type="none" w="med" len="med"/>
            <a:tailEnd type="none" w="med" len="med"/>
          </a:ln>
        </p:spPr>
        <p:txBody>
          <a:bodyPr anchor="t"/>
          <a:lstStyle/>
          <a:p>
            <a:pPr algn="ctr"/>
            <a:endParaRPr lang="zh-CN" altLang="en-US">
              <a:latin typeface="Times New Roman" panose="02020603050405020304" pitchFamily="18" charset="0"/>
            </a:endParaRPr>
          </a:p>
        </p:txBody>
      </p:sp>
      <p:sp>
        <p:nvSpPr>
          <p:cNvPr id="18433" name="前凸弯带形 271361"/>
          <p:cNvSpPr/>
          <p:nvPr/>
        </p:nvSpPr>
        <p:spPr>
          <a:xfrm>
            <a:off x="1447165" y="260350"/>
            <a:ext cx="6409055" cy="1143000"/>
          </a:xfrm>
          <a:prstGeom prst="ellipseRibbon">
            <a:avLst>
              <a:gd name="adj1" fmla="val 25000"/>
              <a:gd name="adj2" fmla="val 50000"/>
              <a:gd name="adj3" fmla="val 12500"/>
            </a:avLst>
          </a:prstGeom>
          <a:solidFill>
            <a:schemeClr val="accent1"/>
          </a:solidFill>
          <a:ln w="9525" cap="flat" cmpd="sng">
            <a:solidFill>
              <a:schemeClr val="tx1"/>
            </a:solidFill>
            <a:prstDash val="solid"/>
            <a:round/>
            <a:headEnd type="none" w="med" len="med"/>
            <a:tailEnd type="none" w="med" len="med"/>
          </a:ln>
        </p:spPr>
        <p:txBody>
          <a:bodyPr anchor="t"/>
          <a:lstStyle/>
          <a:p>
            <a:pPr algn="ctr"/>
            <a:endParaRPr lang="zh-CN" altLang="en-US">
              <a:latin typeface="Times New Roman" panose="02020603050405020304" pitchFamily="18" charset="0"/>
            </a:endParaRPr>
          </a:p>
        </p:txBody>
      </p:sp>
      <p:sp>
        <p:nvSpPr>
          <p:cNvPr id="18434" name="标题 271362"/>
          <p:cNvSpPr>
            <a:spLocks noGrp="1"/>
          </p:cNvSpPr>
          <p:nvPr/>
        </p:nvSpPr>
        <p:spPr>
          <a:xfrm>
            <a:off x="3010535" y="557530"/>
            <a:ext cx="3297555" cy="845820"/>
          </a:xfrm>
          <a:prstGeom prst="rect">
            <a:avLst/>
          </a:prstGeom>
        </p:spPr>
        <p:style>
          <a:lnRef idx="1">
            <a:schemeClr val="dk1"/>
          </a:lnRef>
          <a:fillRef idx="2">
            <a:schemeClr val="dk1"/>
          </a:fillRef>
          <a:effectRef idx="1">
            <a:schemeClr val="dk1"/>
          </a:effectRef>
          <a:fontRef idx="minor">
            <a:schemeClr val="dk1"/>
          </a:fontRef>
        </p:style>
        <p:txBody>
          <a:bodyPr anchor="ctr"/>
          <a:lstStyle>
            <a:lvl1pPr marL="0" lvl="0" indent="0" algn="ctr" defTabSz="914400" eaLnBrk="1" fontAlgn="base" latinLnBrk="0" hangingPunct="1">
              <a:lnSpc>
                <a:spcPct val="100000"/>
              </a:lnSpc>
              <a:spcBef>
                <a:spcPct val="0"/>
              </a:spcBef>
              <a:spcAft>
                <a:spcPct val="0"/>
              </a:spcAft>
              <a:buClr>
                <a:srgbClr val="000000"/>
              </a:buClr>
              <a:buNone/>
              <a:defRPr sz="4400" b="1" i="0" u="none" kern="1200" baseline="0">
                <a:solidFill>
                  <a:srgbClr val="6600CC"/>
                </a:solidFill>
                <a:latin typeface="+mj-lt"/>
                <a:ea typeface="+mj-ea"/>
                <a:cs typeface="+mj-cs"/>
              </a:defRPr>
            </a:lvl1pPr>
          </a:lstStyle>
          <a:p>
            <a:pPr defTabSz="914400">
              <a:buNone/>
            </a:pPr>
            <a:r>
              <a:rPr lang="zh-CN" altLang="en-US" kern="1200" baseline="0" dirty="0">
                <a:latin typeface="Times New Roman" panose="02020603050405020304" pitchFamily="18" charset="0"/>
                <a:ea typeface="宋体" panose="02010600030101010101" pitchFamily="2" charset="-122"/>
                <a:cs typeface="+mj-cs"/>
              </a:rPr>
              <a:t>证据评价</a:t>
            </a:r>
          </a:p>
        </p:txBody>
      </p:sp>
    </p:spTree>
  </p:cSld>
  <p:clrMapOvr>
    <a:masterClrMapping/>
  </p:clrMapOvr>
  <p:transition>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标题 888838" descr="j0196200[1]"/>
          <p:cNvPicPr>
            <a:picLocks noGrp="1" noChangeAspect="1"/>
          </p:cNvPicPr>
          <p:nvPr>
            <p:ph type="title"/>
          </p:nvPr>
        </p:nvPicPr>
        <p:blipFill>
          <a:blip r:embed="rId2" cstate="print"/>
          <a:stretch>
            <a:fillRect/>
          </a:stretch>
        </p:blipFill>
        <p:spPr>
          <a:xfrm>
            <a:off x="395288" y="260350"/>
            <a:ext cx="1244600" cy="1143000"/>
          </a:xfrm>
        </p:spPr>
      </p:pic>
      <p:sp>
        <p:nvSpPr>
          <p:cNvPr id="10244" name="文本占位符 888846"/>
          <p:cNvSpPr>
            <a:spLocks noGrp="1"/>
          </p:cNvSpPr>
          <p:nvPr>
            <p:ph sz="half" idx="1"/>
          </p:nvPr>
        </p:nvSpPr>
        <p:spPr>
          <a:xfrm>
            <a:off x="394970" y="1403350"/>
            <a:ext cx="8644890" cy="5275580"/>
          </a:xfrm>
        </p:spPr>
        <p:txBody>
          <a:bodyPr anchor="t"/>
          <a:lstStyle/>
          <a:p>
            <a:pPr marL="0" indent="0" algn="l">
              <a:lnSpc>
                <a:spcPct val="150000"/>
              </a:lnSpc>
              <a:buNone/>
            </a:pPr>
            <a:r>
              <a:rPr lang="zh-CN" altLang="en-US" sz="2000">
                <a:ln/>
                <a:solidFill>
                  <a:schemeClr val="bg2"/>
                </a:solidFill>
                <a:effectLst>
                  <a:innerShdw blurRad="63500" dist="50800" dir="13500000">
                    <a:srgbClr val="000000">
                      <a:alpha val="50000"/>
                    </a:srgbClr>
                  </a:innerShdw>
                </a:effectLst>
                <a:ea typeface="宋体" panose="02010600030101010101" pitchFamily="2" charset="-122"/>
                <a:sym typeface="+mn-ea"/>
              </a:rPr>
              <a:t>所依据的证据分级系统</a:t>
            </a:r>
            <a:r>
              <a:rPr lang="zh-CN" altLang="en-US" sz="2000" b="0">
                <a:ln/>
                <a:solidFill>
                  <a:schemeClr val="bg2"/>
                </a:solidFill>
                <a:effectLst>
                  <a:innerShdw blurRad="63500" dist="50800" dir="13500000">
                    <a:srgbClr val="000000">
                      <a:alpha val="50000"/>
                    </a:srgbClr>
                  </a:innerShdw>
                </a:effectLst>
                <a:ea typeface="宋体" panose="02010600030101010101" pitchFamily="2" charset="-122"/>
                <a:sym typeface="+mn-ea"/>
              </a:rPr>
              <a:t>：</a:t>
            </a:r>
          </a:p>
          <a:p>
            <a:pPr marL="0" indent="0" algn="just">
              <a:lnSpc>
                <a:spcPct val="140000"/>
              </a:lnSpc>
              <a:buNone/>
            </a:pPr>
            <a:r>
              <a:rPr lang="en-US" altLang="zh-CN" sz="2000">
                <a:ln/>
                <a:solidFill>
                  <a:schemeClr val="bg2"/>
                </a:solidFill>
                <a:effectLst>
                  <a:innerShdw blurRad="63500" dist="50800" dir="13500000">
                    <a:srgbClr val="000000">
                      <a:alpha val="50000"/>
                    </a:srgbClr>
                  </a:innerShdw>
                </a:effectLst>
                <a:ea typeface="宋体" panose="02010600030101010101" pitchFamily="2" charset="-122"/>
                <a:sym typeface="+mn-ea"/>
              </a:rPr>
              <a:t>I</a:t>
            </a:r>
            <a:r>
              <a:rPr lang="zh-CN" altLang="en-US" sz="2000">
                <a:ln/>
                <a:solidFill>
                  <a:schemeClr val="bg2"/>
                </a:solidFill>
                <a:effectLst>
                  <a:innerShdw blurRad="63500" dist="50800" dir="13500000">
                    <a:srgbClr val="000000">
                      <a:alpha val="50000"/>
                    </a:srgbClr>
                  </a:innerShdw>
                </a:effectLst>
                <a:ea typeface="宋体" panose="02010600030101010101" pitchFamily="2" charset="-122"/>
                <a:sym typeface="+mn-ea"/>
              </a:rPr>
              <a:t>级证据</a:t>
            </a:r>
            <a:r>
              <a:rPr lang="zh-CN" altLang="en-US" sz="2000" b="0">
                <a:ln/>
                <a:solidFill>
                  <a:schemeClr val="bg2"/>
                </a:solidFill>
                <a:effectLst>
                  <a:innerShdw blurRad="63500" dist="50800" dir="13500000">
                    <a:srgbClr val="000000">
                      <a:alpha val="50000"/>
                    </a:srgbClr>
                  </a:innerShdw>
                </a:effectLst>
                <a:ea typeface="宋体" panose="02010600030101010101" pitchFamily="2" charset="-122"/>
                <a:sym typeface="+mn-ea"/>
              </a:rPr>
              <a:t>来自于对所有相关随机对照试验的系统评价，结果明晰可言</a:t>
            </a:r>
          </a:p>
          <a:p>
            <a:pPr marL="0" indent="0" algn="just">
              <a:lnSpc>
                <a:spcPct val="140000"/>
              </a:lnSpc>
              <a:buNone/>
            </a:pPr>
            <a:r>
              <a:rPr lang="en-US" altLang="zh-CN" sz="2000">
                <a:ln/>
                <a:solidFill>
                  <a:schemeClr val="bg2"/>
                </a:solidFill>
                <a:effectLst>
                  <a:innerShdw blurRad="63500" dist="50800" dir="13500000">
                    <a:srgbClr val="000000">
                      <a:alpha val="50000"/>
                    </a:srgbClr>
                  </a:innerShdw>
                </a:effectLst>
                <a:ea typeface="宋体" panose="02010600030101010101" pitchFamily="2" charset="-122"/>
                <a:sym typeface="+mn-ea"/>
              </a:rPr>
              <a:t>II</a:t>
            </a:r>
            <a:r>
              <a:rPr lang="zh-CN" altLang="en-US" sz="2000">
                <a:ln/>
                <a:solidFill>
                  <a:schemeClr val="bg2"/>
                </a:solidFill>
                <a:effectLst>
                  <a:innerShdw blurRad="63500" dist="50800" dir="13500000">
                    <a:srgbClr val="000000">
                      <a:alpha val="50000"/>
                    </a:srgbClr>
                  </a:innerShdw>
                </a:effectLst>
                <a:ea typeface="宋体" panose="02010600030101010101" pitchFamily="2" charset="-122"/>
                <a:sym typeface="+mn-ea"/>
              </a:rPr>
              <a:t>级证据</a:t>
            </a:r>
            <a:r>
              <a:rPr lang="zh-CN" altLang="en-US" sz="2000" b="0">
                <a:ln/>
                <a:solidFill>
                  <a:schemeClr val="bg2"/>
                </a:solidFill>
                <a:effectLst>
                  <a:innerShdw blurRad="63500" dist="50800" dir="13500000">
                    <a:srgbClr val="000000">
                      <a:alpha val="50000"/>
                    </a:srgbClr>
                  </a:innerShdw>
                </a:effectLst>
                <a:ea typeface="宋体" panose="02010600030101010101" pitchFamily="2" charset="-122"/>
                <a:sym typeface="+mn-ea"/>
              </a:rPr>
              <a:t>：证据来自至少一项严密设计的随机对照试验，结果可言                         </a:t>
            </a:r>
            <a:r>
              <a:rPr lang="en-US" altLang="zh-CN" sz="2000">
                <a:ln/>
                <a:solidFill>
                  <a:schemeClr val="bg2"/>
                </a:solidFill>
                <a:effectLst>
                  <a:innerShdw blurRad="63500" dist="50800" dir="13500000">
                    <a:srgbClr val="000000">
                      <a:alpha val="50000"/>
                    </a:srgbClr>
                  </a:innerShdw>
                </a:effectLst>
                <a:ea typeface="宋体" panose="02010600030101010101" pitchFamily="2" charset="-122"/>
                <a:sym typeface="+mn-ea"/>
              </a:rPr>
              <a:t>III</a:t>
            </a:r>
            <a:r>
              <a:rPr lang="zh-CN" altLang="en-US" sz="2000">
                <a:ln/>
                <a:solidFill>
                  <a:schemeClr val="bg2"/>
                </a:solidFill>
                <a:effectLst>
                  <a:innerShdw blurRad="63500" dist="50800" dir="13500000">
                    <a:srgbClr val="000000">
                      <a:alpha val="50000"/>
                    </a:srgbClr>
                  </a:innerShdw>
                </a:effectLst>
                <a:ea typeface="宋体" panose="02010600030101010101" pitchFamily="2" charset="-122"/>
                <a:sym typeface="+mn-ea"/>
              </a:rPr>
              <a:t>级证据</a:t>
            </a:r>
            <a:r>
              <a:rPr lang="zh-CN" altLang="en-US" sz="2000" b="0">
                <a:ln/>
                <a:solidFill>
                  <a:schemeClr val="bg2"/>
                </a:solidFill>
                <a:effectLst>
                  <a:innerShdw blurRad="63500" dist="50800" dir="13500000">
                    <a:srgbClr val="000000">
                      <a:alpha val="50000"/>
                    </a:srgbClr>
                  </a:innerShdw>
                </a:effectLst>
                <a:ea typeface="宋体" panose="02010600030101010101" pitchFamily="2" charset="-122"/>
                <a:sym typeface="+mn-ea"/>
              </a:rPr>
              <a:t>：结果尚可信，其中：</a:t>
            </a:r>
          </a:p>
          <a:p>
            <a:pPr marL="0" indent="0" algn="just">
              <a:lnSpc>
                <a:spcPct val="140000"/>
              </a:lnSpc>
              <a:buNone/>
            </a:pPr>
            <a:r>
              <a:rPr lang="en-US" altLang="zh-CN" sz="2000" b="0">
                <a:ln/>
                <a:solidFill>
                  <a:schemeClr val="bg2"/>
                </a:solidFill>
                <a:effectLst>
                  <a:innerShdw blurRad="63500" dist="50800" dir="13500000">
                    <a:srgbClr val="000000">
                      <a:alpha val="50000"/>
                    </a:srgbClr>
                  </a:innerShdw>
                </a:effectLst>
                <a:ea typeface="宋体" panose="02010600030101010101" pitchFamily="2" charset="-122"/>
                <a:sym typeface="+mn-ea"/>
              </a:rPr>
              <a:t>    </a:t>
            </a:r>
            <a:r>
              <a:rPr lang="en-US" altLang="zh-CN" sz="2000">
                <a:ln/>
                <a:solidFill>
                  <a:schemeClr val="bg2"/>
                </a:solidFill>
                <a:effectLst>
                  <a:innerShdw blurRad="63500" dist="50800" dir="13500000">
                    <a:srgbClr val="000000">
                      <a:alpha val="50000"/>
                    </a:srgbClr>
                  </a:innerShdw>
                </a:effectLst>
                <a:ea typeface="宋体" panose="02010600030101010101" pitchFamily="2" charset="-122"/>
                <a:sym typeface="+mn-ea"/>
              </a:rPr>
              <a:t> IIIa</a:t>
            </a:r>
            <a:r>
              <a:rPr lang="zh-CN" altLang="en-US" sz="2000">
                <a:ln/>
                <a:solidFill>
                  <a:schemeClr val="bg2"/>
                </a:solidFill>
                <a:effectLst>
                  <a:innerShdw blurRad="63500" dist="50800" dir="13500000">
                    <a:srgbClr val="000000">
                      <a:alpha val="50000"/>
                    </a:srgbClr>
                  </a:innerShdw>
                </a:effectLst>
                <a:ea typeface="宋体" panose="02010600030101010101" pitchFamily="2" charset="-122"/>
                <a:sym typeface="+mn-ea"/>
              </a:rPr>
              <a:t>级证据</a:t>
            </a:r>
            <a:r>
              <a:rPr lang="zh-CN" altLang="en-US" sz="2000" b="0">
                <a:ln/>
                <a:solidFill>
                  <a:schemeClr val="bg2"/>
                </a:solidFill>
                <a:effectLst>
                  <a:innerShdw blurRad="63500" dist="50800" dir="13500000">
                    <a:srgbClr val="000000">
                      <a:alpha val="50000"/>
                    </a:srgbClr>
                  </a:innerShdw>
                </a:effectLst>
                <a:ea typeface="宋体" panose="02010600030101010101" pitchFamily="2" charset="-122"/>
                <a:sym typeface="+mn-ea"/>
              </a:rPr>
              <a:t>：证据来自设计严密的非随机对照试验</a:t>
            </a:r>
          </a:p>
          <a:p>
            <a:pPr marL="0" indent="0" algn="just">
              <a:lnSpc>
                <a:spcPct val="140000"/>
              </a:lnSpc>
              <a:buNone/>
            </a:pPr>
            <a:r>
              <a:rPr lang="en-US" altLang="zh-CN" sz="2000" b="0">
                <a:ln/>
                <a:solidFill>
                  <a:schemeClr val="bg2"/>
                </a:solidFill>
                <a:effectLst>
                  <a:innerShdw blurRad="63500" dist="50800" dir="13500000">
                    <a:srgbClr val="000000">
                      <a:alpha val="50000"/>
                    </a:srgbClr>
                  </a:innerShdw>
                </a:effectLst>
                <a:ea typeface="宋体" panose="02010600030101010101" pitchFamily="2" charset="-122"/>
                <a:sym typeface="+mn-ea"/>
              </a:rPr>
              <a:t>   </a:t>
            </a:r>
            <a:r>
              <a:rPr lang="en-US" altLang="zh-CN" sz="2000">
                <a:ln/>
                <a:solidFill>
                  <a:schemeClr val="bg2"/>
                </a:solidFill>
                <a:effectLst>
                  <a:innerShdw blurRad="63500" dist="50800" dir="13500000">
                    <a:srgbClr val="000000">
                      <a:alpha val="50000"/>
                    </a:srgbClr>
                  </a:innerShdw>
                </a:effectLst>
                <a:ea typeface="宋体" panose="02010600030101010101" pitchFamily="2" charset="-122"/>
                <a:sym typeface="+mn-ea"/>
              </a:rPr>
              <a:t>  IIIb</a:t>
            </a:r>
            <a:r>
              <a:rPr lang="zh-CN" altLang="en-US" sz="2000">
                <a:ln/>
                <a:solidFill>
                  <a:schemeClr val="bg2"/>
                </a:solidFill>
                <a:effectLst>
                  <a:innerShdw blurRad="63500" dist="50800" dir="13500000">
                    <a:srgbClr val="000000">
                      <a:alpha val="50000"/>
                    </a:srgbClr>
                  </a:innerShdw>
                </a:effectLst>
                <a:ea typeface="宋体" panose="02010600030101010101" pitchFamily="2" charset="-122"/>
                <a:sym typeface="+mn-ea"/>
              </a:rPr>
              <a:t>级证据</a:t>
            </a:r>
            <a:r>
              <a:rPr lang="zh-CN" altLang="en-US" sz="2000" b="0">
                <a:ln/>
                <a:solidFill>
                  <a:schemeClr val="bg2"/>
                </a:solidFill>
                <a:effectLst>
                  <a:innerShdw blurRad="63500" dist="50800" dir="13500000">
                    <a:srgbClr val="000000">
                      <a:alpha val="50000"/>
                    </a:srgbClr>
                  </a:innerShdw>
                </a:effectLst>
                <a:ea typeface="宋体" panose="02010600030101010101" pitchFamily="2" charset="-122"/>
                <a:sym typeface="+mn-ea"/>
              </a:rPr>
              <a:t>：证据来自一个以上研究组或研究中心的设计严密的队列设 计研究或病例对照分析研究</a:t>
            </a:r>
          </a:p>
          <a:p>
            <a:pPr marL="0" indent="0" algn="just">
              <a:lnSpc>
                <a:spcPct val="140000"/>
              </a:lnSpc>
              <a:buNone/>
            </a:pPr>
            <a:r>
              <a:rPr lang="en-US" altLang="zh-CN" sz="2000" b="0">
                <a:ln/>
                <a:solidFill>
                  <a:schemeClr val="bg2"/>
                </a:solidFill>
                <a:effectLst>
                  <a:innerShdw blurRad="63500" dist="50800" dir="13500000">
                    <a:srgbClr val="000000">
                      <a:alpha val="50000"/>
                    </a:srgbClr>
                  </a:innerShdw>
                </a:effectLst>
                <a:ea typeface="宋体" panose="02010600030101010101" pitchFamily="2" charset="-122"/>
                <a:sym typeface="+mn-ea"/>
              </a:rPr>
              <a:t>     </a:t>
            </a:r>
            <a:r>
              <a:rPr lang="en-US" altLang="zh-CN" sz="2000">
                <a:ln/>
                <a:solidFill>
                  <a:schemeClr val="bg2"/>
                </a:solidFill>
                <a:effectLst>
                  <a:innerShdw blurRad="63500" dist="50800" dir="13500000">
                    <a:srgbClr val="000000">
                      <a:alpha val="50000"/>
                    </a:srgbClr>
                  </a:innerShdw>
                </a:effectLst>
                <a:ea typeface="宋体" panose="02010600030101010101" pitchFamily="2" charset="-122"/>
                <a:sym typeface="+mn-ea"/>
              </a:rPr>
              <a:t> IIIc</a:t>
            </a:r>
            <a:r>
              <a:rPr lang="zh-CN" altLang="en-US" sz="2000">
                <a:ln/>
                <a:solidFill>
                  <a:schemeClr val="bg2"/>
                </a:solidFill>
                <a:effectLst>
                  <a:innerShdw blurRad="63500" dist="50800" dir="13500000">
                    <a:srgbClr val="000000">
                      <a:alpha val="50000"/>
                    </a:srgbClr>
                  </a:innerShdw>
                </a:effectLst>
                <a:ea typeface="宋体" panose="02010600030101010101" pitchFamily="2" charset="-122"/>
                <a:sym typeface="+mn-ea"/>
              </a:rPr>
              <a:t>级证据</a:t>
            </a:r>
            <a:r>
              <a:rPr lang="zh-CN" altLang="en-US" sz="2000" b="0">
                <a:ln/>
                <a:solidFill>
                  <a:schemeClr val="bg2"/>
                </a:solidFill>
                <a:effectLst>
                  <a:innerShdw blurRad="63500" dist="50800" dir="13500000">
                    <a:srgbClr val="000000">
                      <a:alpha val="50000"/>
                    </a:srgbClr>
                  </a:innerShdw>
                </a:effectLst>
                <a:ea typeface="宋体" panose="02010600030101010101" pitchFamily="2" charset="-122"/>
                <a:sym typeface="+mn-ea"/>
              </a:rPr>
              <a:t>：证据来自多时间序列的有干预或无干预研究，非对照性研究中不寻常结果</a:t>
            </a:r>
          </a:p>
          <a:p>
            <a:pPr marL="0" indent="0" algn="just">
              <a:lnSpc>
                <a:spcPct val="140000"/>
              </a:lnSpc>
              <a:buNone/>
            </a:pPr>
            <a:r>
              <a:rPr lang="en-US" altLang="zh-CN" sz="2000">
                <a:ln/>
                <a:solidFill>
                  <a:schemeClr val="bg2"/>
                </a:solidFill>
                <a:effectLst>
                  <a:innerShdw blurRad="63500" dist="50800" dir="13500000">
                    <a:srgbClr val="000000">
                      <a:alpha val="50000"/>
                    </a:srgbClr>
                  </a:innerShdw>
                </a:effectLst>
                <a:ea typeface="宋体" panose="02010600030101010101" pitchFamily="2" charset="-122"/>
                <a:sym typeface="+mn-ea"/>
              </a:rPr>
              <a:t>IV</a:t>
            </a:r>
            <a:r>
              <a:rPr lang="zh-CN" altLang="en-US" sz="2000">
                <a:ln/>
                <a:solidFill>
                  <a:schemeClr val="bg2"/>
                </a:solidFill>
                <a:effectLst>
                  <a:innerShdw blurRad="63500" dist="50800" dir="13500000">
                    <a:srgbClr val="000000">
                      <a:alpha val="50000"/>
                    </a:srgbClr>
                  </a:innerShdw>
                </a:effectLst>
                <a:ea typeface="宋体" panose="02010600030101010101" pitchFamily="2" charset="-122"/>
                <a:sym typeface="+mn-ea"/>
              </a:rPr>
              <a:t>级证据</a:t>
            </a:r>
            <a:r>
              <a:rPr lang="zh-CN" altLang="en-US" sz="2000" b="0">
                <a:ln/>
                <a:solidFill>
                  <a:schemeClr val="bg2"/>
                </a:solidFill>
                <a:effectLst>
                  <a:innerShdw blurRad="63500" dist="50800" dir="13500000">
                    <a:srgbClr val="000000">
                      <a:alpha val="50000"/>
                    </a:srgbClr>
                  </a:innerShdw>
                </a:effectLst>
                <a:ea typeface="宋体" panose="02010600030101010101" pitchFamily="2" charset="-122"/>
                <a:sym typeface="+mn-ea"/>
              </a:rPr>
              <a:t>：证据来自权威的专业机构，以临床经验、描述性研究或专家委员会报告为基础，主要为专家意见、经验或观点，缺乏严格评鉴</a:t>
            </a:r>
            <a:endParaRPr lang="zh-CN" altLang="en-US" sz="2000" b="0" dirty="0">
              <a:ln/>
              <a:solidFill>
                <a:schemeClr val="bg2"/>
              </a:solidFill>
              <a:effectLst>
                <a:innerShdw blurRad="63500" dist="50800" dir="13500000">
                  <a:srgbClr val="000000">
                    <a:alpha val="50000"/>
                  </a:srgbClr>
                </a:innerShdw>
              </a:effectLst>
              <a:latin typeface="楷体_GB2312" pitchFamily="49" charset="-122"/>
              <a:ea typeface="宋体" panose="02010600030101010101" pitchFamily="2" charset="-122"/>
              <a:sym typeface="+mn-ea"/>
            </a:endParaRPr>
          </a:p>
        </p:txBody>
      </p:sp>
      <p:sp>
        <p:nvSpPr>
          <p:cNvPr id="10245" name="十字星 888847"/>
          <p:cNvSpPr/>
          <p:nvPr/>
        </p:nvSpPr>
        <p:spPr>
          <a:xfrm>
            <a:off x="179705" y="2265045"/>
            <a:ext cx="215900" cy="433388"/>
          </a:xfrm>
          <a:prstGeom prst="star4">
            <a:avLst>
              <a:gd name="adj" fmla="val 22926"/>
            </a:avLst>
          </a:prstGeom>
          <a:solidFill>
            <a:srgbClr val="CC0066"/>
          </a:solidFill>
          <a:ln w="9525" cap="flat" cmpd="sng">
            <a:solidFill>
              <a:schemeClr val="tx1"/>
            </a:solidFill>
            <a:prstDash val="solid"/>
            <a:miter/>
            <a:headEnd type="none" w="med" len="med"/>
            <a:tailEnd type="none" w="med" len="med"/>
          </a:ln>
        </p:spPr>
        <p:txBody>
          <a:bodyPr anchor="t"/>
          <a:lstStyle/>
          <a:p>
            <a:pPr algn="ctr"/>
            <a:endParaRPr lang="zh-CN" altLang="en-US">
              <a:latin typeface="Times New Roman" panose="02020603050405020304" pitchFamily="18" charset="0"/>
            </a:endParaRPr>
          </a:p>
        </p:txBody>
      </p:sp>
      <p:sp>
        <p:nvSpPr>
          <p:cNvPr id="10246" name="十字星 888848"/>
          <p:cNvSpPr/>
          <p:nvPr/>
        </p:nvSpPr>
        <p:spPr>
          <a:xfrm>
            <a:off x="179705" y="2698750"/>
            <a:ext cx="215900" cy="433388"/>
          </a:xfrm>
          <a:prstGeom prst="star4">
            <a:avLst>
              <a:gd name="adj" fmla="val 22926"/>
            </a:avLst>
          </a:prstGeom>
          <a:solidFill>
            <a:srgbClr val="CC0066"/>
          </a:solidFill>
          <a:ln w="9525" cap="flat" cmpd="sng">
            <a:solidFill>
              <a:schemeClr val="tx1"/>
            </a:solidFill>
            <a:prstDash val="solid"/>
            <a:miter/>
            <a:headEnd type="none" w="med" len="med"/>
            <a:tailEnd type="none" w="med" len="med"/>
          </a:ln>
        </p:spPr>
        <p:txBody>
          <a:bodyPr anchor="t"/>
          <a:lstStyle/>
          <a:p>
            <a:pPr algn="ctr"/>
            <a:endParaRPr lang="zh-CN" altLang="en-US">
              <a:latin typeface="Times New Roman" panose="02020603050405020304" pitchFamily="18" charset="0"/>
            </a:endParaRPr>
          </a:p>
        </p:txBody>
      </p:sp>
      <p:sp>
        <p:nvSpPr>
          <p:cNvPr id="10247" name="十字星 888849"/>
          <p:cNvSpPr/>
          <p:nvPr/>
        </p:nvSpPr>
        <p:spPr>
          <a:xfrm>
            <a:off x="179705" y="3317558"/>
            <a:ext cx="215900" cy="433387"/>
          </a:xfrm>
          <a:prstGeom prst="star4">
            <a:avLst>
              <a:gd name="adj" fmla="val 22926"/>
            </a:avLst>
          </a:prstGeom>
          <a:solidFill>
            <a:srgbClr val="CC0066"/>
          </a:solidFill>
          <a:ln w="9525" cap="flat" cmpd="sng">
            <a:solidFill>
              <a:schemeClr val="tx1"/>
            </a:solidFill>
            <a:prstDash val="solid"/>
            <a:miter/>
            <a:headEnd type="none" w="med" len="med"/>
            <a:tailEnd type="none" w="med" len="med"/>
          </a:ln>
        </p:spPr>
        <p:txBody>
          <a:bodyPr anchor="t"/>
          <a:lstStyle/>
          <a:p>
            <a:pPr algn="ctr"/>
            <a:endParaRPr lang="zh-CN" altLang="en-US">
              <a:latin typeface="Times New Roman" panose="02020603050405020304" pitchFamily="18" charset="0"/>
            </a:endParaRPr>
          </a:p>
        </p:txBody>
      </p:sp>
      <p:sp>
        <p:nvSpPr>
          <p:cNvPr id="10248" name="十字星 888850"/>
          <p:cNvSpPr/>
          <p:nvPr/>
        </p:nvSpPr>
        <p:spPr>
          <a:xfrm>
            <a:off x="179705" y="4122103"/>
            <a:ext cx="215900" cy="433387"/>
          </a:xfrm>
          <a:prstGeom prst="star4">
            <a:avLst>
              <a:gd name="adj" fmla="val 22926"/>
            </a:avLst>
          </a:prstGeom>
          <a:solidFill>
            <a:srgbClr val="CC0066"/>
          </a:solidFill>
          <a:ln w="9525" cap="flat" cmpd="sng">
            <a:solidFill>
              <a:schemeClr val="tx1"/>
            </a:solidFill>
            <a:prstDash val="solid"/>
            <a:miter/>
            <a:headEnd type="none" w="med" len="med"/>
            <a:tailEnd type="none" w="med" len="med"/>
          </a:ln>
        </p:spPr>
        <p:txBody>
          <a:bodyPr anchor="t"/>
          <a:lstStyle/>
          <a:p>
            <a:pPr algn="ctr"/>
            <a:endParaRPr lang="zh-CN" altLang="en-US">
              <a:latin typeface="Times New Roman" panose="02020603050405020304" pitchFamily="18" charset="0"/>
            </a:endParaRPr>
          </a:p>
        </p:txBody>
      </p:sp>
      <p:sp>
        <p:nvSpPr>
          <p:cNvPr id="10249" name="十字星 888851"/>
          <p:cNvSpPr/>
          <p:nvPr/>
        </p:nvSpPr>
        <p:spPr>
          <a:xfrm>
            <a:off x="179705" y="4555490"/>
            <a:ext cx="215900" cy="433705"/>
          </a:xfrm>
          <a:prstGeom prst="star4">
            <a:avLst>
              <a:gd name="adj" fmla="val 22926"/>
            </a:avLst>
          </a:prstGeom>
          <a:solidFill>
            <a:srgbClr val="CC0066"/>
          </a:solidFill>
          <a:ln w="9525" cap="flat" cmpd="sng">
            <a:solidFill>
              <a:schemeClr val="tx1"/>
            </a:solidFill>
            <a:prstDash val="solid"/>
            <a:miter/>
            <a:headEnd type="none" w="med" len="med"/>
            <a:tailEnd type="none" w="med" len="med"/>
          </a:ln>
        </p:spPr>
        <p:txBody>
          <a:bodyPr anchor="t"/>
          <a:lstStyle/>
          <a:p>
            <a:pPr algn="ctr"/>
            <a:endParaRPr lang="zh-CN" altLang="en-US">
              <a:latin typeface="Times New Roman" panose="02020603050405020304" pitchFamily="18" charset="0"/>
            </a:endParaRPr>
          </a:p>
        </p:txBody>
      </p:sp>
      <p:sp>
        <p:nvSpPr>
          <p:cNvPr id="18433" name="前凸弯带形 271361"/>
          <p:cNvSpPr/>
          <p:nvPr/>
        </p:nvSpPr>
        <p:spPr>
          <a:xfrm>
            <a:off x="1447165" y="260350"/>
            <a:ext cx="6409055" cy="1143000"/>
          </a:xfrm>
          <a:prstGeom prst="ellipseRibbon">
            <a:avLst>
              <a:gd name="adj1" fmla="val 25000"/>
              <a:gd name="adj2" fmla="val 50000"/>
              <a:gd name="adj3" fmla="val 12500"/>
            </a:avLst>
          </a:prstGeom>
          <a:solidFill>
            <a:schemeClr val="accent1"/>
          </a:solidFill>
          <a:ln w="9525" cap="flat" cmpd="sng">
            <a:solidFill>
              <a:schemeClr val="tx1"/>
            </a:solidFill>
            <a:prstDash val="solid"/>
            <a:round/>
            <a:headEnd type="none" w="med" len="med"/>
            <a:tailEnd type="none" w="med" len="med"/>
          </a:ln>
        </p:spPr>
        <p:txBody>
          <a:bodyPr anchor="t"/>
          <a:lstStyle/>
          <a:p>
            <a:pPr algn="ctr"/>
            <a:endParaRPr lang="zh-CN" altLang="en-US">
              <a:latin typeface="Times New Roman" panose="02020603050405020304" pitchFamily="18" charset="0"/>
            </a:endParaRPr>
          </a:p>
        </p:txBody>
      </p:sp>
      <p:sp>
        <p:nvSpPr>
          <p:cNvPr id="18434" name="标题 271362"/>
          <p:cNvSpPr>
            <a:spLocks noGrp="1"/>
          </p:cNvSpPr>
          <p:nvPr/>
        </p:nvSpPr>
        <p:spPr>
          <a:xfrm>
            <a:off x="3010535" y="557530"/>
            <a:ext cx="3297555" cy="845820"/>
          </a:xfrm>
          <a:prstGeom prst="rect">
            <a:avLst/>
          </a:prstGeom>
        </p:spPr>
        <p:style>
          <a:lnRef idx="1">
            <a:schemeClr val="dk1"/>
          </a:lnRef>
          <a:fillRef idx="2">
            <a:schemeClr val="dk1"/>
          </a:fillRef>
          <a:effectRef idx="1">
            <a:schemeClr val="dk1"/>
          </a:effectRef>
          <a:fontRef idx="minor">
            <a:schemeClr val="dk1"/>
          </a:fontRef>
        </p:style>
        <p:txBody>
          <a:bodyPr anchor="ctr"/>
          <a:lstStyle>
            <a:lvl1pPr marL="0" lvl="0" indent="0" algn="ctr" defTabSz="914400" eaLnBrk="1" fontAlgn="base" latinLnBrk="0" hangingPunct="1">
              <a:lnSpc>
                <a:spcPct val="100000"/>
              </a:lnSpc>
              <a:spcBef>
                <a:spcPct val="0"/>
              </a:spcBef>
              <a:spcAft>
                <a:spcPct val="0"/>
              </a:spcAft>
              <a:buClr>
                <a:srgbClr val="000000"/>
              </a:buClr>
              <a:buNone/>
              <a:defRPr sz="4400" b="1" i="0" u="none" kern="1200" baseline="0">
                <a:solidFill>
                  <a:srgbClr val="6600CC"/>
                </a:solidFill>
                <a:latin typeface="+mj-lt"/>
                <a:ea typeface="+mj-ea"/>
                <a:cs typeface="+mj-cs"/>
              </a:defRPr>
            </a:lvl1pPr>
          </a:lstStyle>
          <a:p>
            <a:pPr defTabSz="914400">
              <a:buNone/>
            </a:pPr>
            <a:r>
              <a:rPr lang="zh-CN" altLang="en-US" kern="1200" baseline="0" dirty="0">
                <a:latin typeface="Times New Roman" panose="02020603050405020304" pitchFamily="18" charset="0"/>
                <a:ea typeface="宋体" panose="02010600030101010101" pitchFamily="2" charset="-122"/>
                <a:cs typeface="+mj-cs"/>
              </a:rPr>
              <a:t>证据评价</a:t>
            </a:r>
          </a:p>
        </p:txBody>
      </p:sp>
    </p:spTree>
  </p:cSld>
  <p:clrMapOvr>
    <a:masterClrMapping/>
  </p:clrMapOvr>
  <p:transition>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09" name="图片 500737"/>
          <p:cNvPicPr>
            <a:picLocks noChangeAspect="1"/>
          </p:cNvPicPr>
          <p:nvPr/>
        </p:nvPicPr>
        <p:blipFill>
          <a:blip r:embed="rId3" cstate="print"/>
          <a:stretch>
            <a:fillRect/>
          </a:stretch>
        </p:blipFill>
        <p:spPr>
          <a:xfrm>
            <a:off x="0" y="0"/>
            <a:ext cx="9144000" cy="6858000"/>
          </a:xfrm>
          <a:prstGeom prst="rect">
            <a:avLst/>
          </a:prstGeom>
          <a:noFill/>
          <a:ln w="9525">
            <a:noFill/>
          </a:ln>
        </p:spPr>
      </p:pic>
      <p:sp>
        <p:nvSpPr>
          <p:cNvPr id="43010" name="标题 500738"/>
          <p:cNvSpPr>
            <a:spLocks noGrp="1"/>
          </p:cNvSpPr>
          <p:nvPr>
            <p:ph type="ctrTitle"/>
          </p:nvPr>
        </p:nvSpPr>
        <p:spPr>
          <a:xfrm>
            <a:off x="611188" y="765175"/>
            <a:ext cx="2159000" cy="4319588"/>
          </a:xfrm>
        </p:spPr>
        <p:txBody>
          <a:bodyPr anchor="ctr"/>
          <a:lstStyle/>
          <a:p>
            <a:pPr defTabSz="914400">
              <a:buNone/>
            </a:pPr>
            <a:r>
              <a:rPr lang="zh-CN" altLang="en-US" sz="8800" kern="1200" baseline="0" dirty="0">
                <a:solidFill>
                  <a:schemeClr val="tx1"/>
                </a:solidFill>
                <a:latin typeface="华文新魏" pitchFamily="2" charset="-122"/>
                <a:ea typeface="华文新魏" pitchFamily="2" charset="-122"/>
                <a:cs typeface="+mj-cs"/>
              </a:rPr>
              <a:t>谢</a:t>
            </a:r>
            <a:br>
              <a:rPr lang="zh-CN" altLang="en-US" sz="8800" kern="1200" baseline="0" dirty="0">
                <a:solidFill>
                  <a:schemeClr val="tx1"/>
                </a:solidFill>
                <a:latin typeface="华文新魏" pitchFamily="2" charset="-122"/>
                <a:ea typeface="华文新魏" pitchFamily="2" charset="-122"/>
                <a:cs typeface="+mj-cs"/>
              </a:rPr>
            </a:br>
            <a:r>
              <a:rPr lang="zh-CN" altLang="en-US" sz="8800" kern="1200" baseline="0" dirty="0">
                <a:solidFill>
                  <a:schemeClr val="tx1"/>
                </a:solidFill>
                <a:latin typeface="华文新魏" pitchFamily="2" charset="-122"/>
                <a:ea typeface="华文新魏" pitchFamily="2" charset="-122"/>
                <a:cs typeface="+mj-cs"/>
              </a:rPr>
              <a:t>谢</a:t>
            </a:r>
            <a:br>
              <a:rPr lang="zh-CN" altLang="en-US" sz="8800" kern="1200" baseline="0" dirty="0">
                <a:solidFill>
                  <a:schemeClr val="tx1"/>
                </a:solidFill>
                <a:latin typeface="华文新魏" pitchFamily="2" charset="-122"/>
                <a:ea typeface="华文新魏" pitchFamily="2" charset="-122"/>
                <a:cs typeface="+mj-cs"/>
              </a:rPr>
            </a:br>
            <a:r>
              <a:rPr lang="en-US" altLang="zh-CN" sz="8800" kern="1200" baseline="0">
                <a:solidFill>
                  <a:schemeClr val="tx1"/>
                </a:solidFill>
                <a:latin typeface="华文新魏" pitchFamily="2" charset="-122"/>
                <a:ea typeface="华文新魏" pitchFamily="2" charset="-122"/>
                <a:cs typeface="+mj-cs"/>
              </a:rPr>
              <a:t>!</a:t>
            </a:r>
          </a:p>
        </p:txBody>
      </p:sp>
      <p:sp>
        <p:nvSpPr>
          <p:cNvPr id="43011" name="日期占位符 1"/>
          <p:cNvSpPr>
            <a:spLocks noGrp="1"/>
          </p:cNvSpPr>
          <p:nvPr>
            <p:ph type="dt" sz="half" idx="2"/>
          </p:nvPr>
        </p:nvSpPr>
        <p:spPr/>
        <p:txBody>
          <a:bodyPr anchor="t"/>
          <a:lstStyle>
            <a:lvl1pPr marL="0" lvl="0" indent="0" algn="ctr" defTabSz="914400" eaLnBrk="1" fontAlgn="base" latinLnBrk="0" hangingPunct="1">
              <a:lnSpc>
                <a:spcPct val="100000"/>
              </a:lnSpc>
              <a:spcBef>
                <a:spcPct val="50000"/>
              </a:spcBef>
              <a:spcAft>
                <a:spcPct val="0"/>
              </a:spcAft>
              <a:buNone/>
              <a:defRPr sz="1200" b="1" i="0" u="none" kern="1200" baseline="0">
                <a:solidFill>
                  <a:schemeClr val="bg2"/>
                </a:solidFill>
                <a:latin typeface="Times New Roman" panose="02020603050405020304" pitchFamily="18" charset="0"/>
                <a:ea typeface="宋体" panose="02010600030101010101" pitchFamily="2" charset="-122"/>
              </a:defRPr>
            </a:lvl1pPr>
            <a:lvl2pPr marL="457200" lvl="1" indent="0" algn="l" defTabSz="914400" eaLnBrk="1" fontAlgn="base" latinLnBrk="0" hangingPunct="1">
              <a:lnSpc>
                <a:spcPct val="100000"/>
              </a:lnSpc>
              <a:spcBef>
                <a:spcPct val="50000"/>
              </a:spcBef>
              <a:spcAft>
                <a:spcPct val="0"/>
              </a:spcAft>
              <a:buNone/>
              <a:defRPr sz="1200" b="1" i="0" u="none" kern="1200" baseline="0">
                <a:solidFill>
                  <a:schemeClr val="bg2"/>
                </a:solidFill>
                <a:latin typeface="Times New Roman" panose="02020603050405020304" pitchFamily="18" charset="0"/>
                <a:ea typeface="宋体" panose="02010600030101010101" pitchFamily="2" charset="-122"/>
                <a:cs typeface="+mn-cs"/>
              </a:defRPr>
            </a:lvl2pPr>
            <a:lvl3pPr marL="914400" lvl="2" indent="0" algn="l" defTabSz="914400" eaLnBrk="1" fontAlgn="base" latinLnBrk="0" hangingPunct="1">
              <a:lnSpc>
                <a:spcPct val="100000"/>
              </a:lnSpc>
              <a:spcBef>
                <a:spcPct val="50000"/>
              </a:spcBef>
              <a:spcAft>
                <a:spcPct val="0"/>
              </a:spcAft>
              <a:buNone/>
              <a:defRPr sz="1200" b="1" i="0" u="none" kern="1200" baseline="0">
                <a:solidFill>
                  <a:schemeClr val="bg2"/>
                </a:solidFill>
                <a:latin typeface="Times New Roman" panose="02020603050405020304" pitchFamily="18" charset="0"/>
                <a:ea typeface="宋体" panose="02010600030101010101" pitchFamily="2" charset="-122"/>
                <a:cs typeface="+mn-cs"/>
              </a:defRPr>
            </a:lvl3pPr>
            <a:lvl4pPr marL="1371600" lvl="3" indent="0" algn="l" defTabSz="914400" eaLnBrk="1" fontAlgn="base" latinLnBrk="0" hangingPunct="1">
              <a:lnSpc>
                <a:spcPct val="100000"/>
              </a:lnSpc>
              <a:spcBef>
                <a:spcPct val="50000"/>
              </a:spcBef>
              <a:spcAft>
                <a:spcPct val="0"/>
              </a:spcAft>
              <a:buNone/>
              <a:defRPr sz="1200" b="1" i="0" u="none" kern="1200" baseline="0">
                <a:solidFill>
                  <a:schemeClr val="bg2"/>
                </a:solidFill>
                <a:latin typeface="Times New Roman" panose="02020603050405020304" pitchFamily="18" charset="0"/>
                <a:ea typeface="宋体" panose="02010600030101010101" pitchFamily="2" charset="-122"/>
                <a:cs typeface="+mn-cs"/>
              </a:defRPr>
            </a:lvl4pPr>
            <a:lvl5pPr marL="1828800" lvl="4" indent="0" algn="l" defTabSz="914400" eaLnBrk="1" fontAlgn="base" latinLnBrk="0" hangingPunct="1">
              <a:lnSpc>
                <a:spcPct val="100000"/>
              </a:lnSpc>
              <a:spcBef>
                <a:spcPct val="50000"/>
              </a:spcBef>
              <a:spcAft>
                <a:spcPct val="0"/>
              </a:spcAft>
              <a:buNone/>
              <a:defRPr sz="1200" b="1" i="0" u="none" kern="1200" baseline="0">
                <a:solidFill>
                  <a:schemeClr val="bg2"/>
                </a:solidFill>
                <a:latin typeface="Times New Roman" panose="02020603050405020304" pitchFamily="18" charset="0"/>
                <a:ea typeface="宋体" panose="02010600030101010101" pitchFamily="2" charset="-122"/>
                <a:cs typeface="+mn-cs"/>
              </a:defRPr>
            </a:lvl5pPr>
          </a:lstStyle>
          <a:p>
            <a:pPr lvl="0"/>
            <a:endParaRPr lang="zh-CN" altLang="en-US" sz="1400" b="0" dirty="0"/>
          </a:p>
        </p:txBody>
      </p:sp>
    </p:spTree>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标题 1"/>
          <p:cNvSpPr>
            <a:spLocks noGrp="1"/>
          </p:cNvSpPr>
          <p:nvPr>
            <p:ph type="title"/>
          </p:nvPr>
        </p:nvSpPr>
        <p:spPr/>
        <p:txBody>
          <a:bodyPr anchor="ctr"/>
          <a:lstStyle/>
          <a:p>
            <a:r>
              <a:rPr lang="zh-CN" altLang="en-US"/>
              <a:t>主要内容</a:t>
            </a:r>
          </a:p>
        </p:txBody>
      </p:sp>
      <p:sp>
        <p:nvSpPr>
          <p:cNvPr id="7170" name="内容占位符 2"/>
          <p:cNvSpPr>
            <a:spLocks noGrp="1"/>
          </p:cNvSpPr>
          <p:nvPr>
            <p:ph idx="1"/>
          </p:nvPr>
        </p:nvSpPr>
        <p:spPr/>
        <p:txBody>
          <a:bodyPr anchor="t"/>
          <a:lstStyle/>
          <a:p>
            <a:endParaRPr lang="zh-CN" altLang="en-US" dirty="0">
              <a:solidFill>
                <a:schemeClr val="bg2"/>
              </a:solidFill>
              <a:latin typeface="楷体_GB2312" pitchFamily="49" charset="-122"/>
              <a:ea typeface="楷体_GB2312" pitchFamily="49" charset="-122"/>
              <a:sym typeface="宋体" panose="02010600030101010101" pitchFamily="2" charset="-122"/>
            </a:endParaRPr>
          </a:p>
          <a:p>
            <a:r>
              <a:rPr lang="zh-CN" altLang="en-US"/>
              <a:t>1.神经外科术中获得性压疮的危险因素评估</a:t>
            </a:r>
          </a:p>
          <a:p>
            <a:r>
              <a:rPr lang="zh-CN" altLang="en-US"/>
              <a:t>2.神经外科术中获得性压疮的临床案例</a:t>
            </a:r>
          </a:p>
          <a:p>
            <a:r>
              <a:rPr lang="en-US" altLang="zh-CN"/>
              <a:t>3.</a:t>
            </a:r>
            <a:r>
              <a:rPr lang="zh-CN" altLang="en-US"/>
              <a:t>神经外科术中获得性压疮患者的预防措施</a:t>
            </a:r>
          </a:p>
        </p:txBody>
      </p:sp>
    </p:spTree>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文本占位符 606219"/>
          <p:cNvSpPr>
            <a:spLocks noGrp="1"/>
          </p:cNvSpPr>
          <p:nvPr>
            <p:ph idx="1"/>
          </p:nvPr>
        </p:nvSpPr>
        <p:spPr>
          <a:xfrm>
            <a:off x="73660" y="1403350"/>
            <a:ext cx="8624570" cy="4401820"/>
          </a:xfrm>
        </p:spPr>
        <p:txBody>
          <a:bodyPr anchor="t"/>
          <a:lstStyle/>
          <a:p>
            <a:pPr>
              <a:lnSpc>
                <a:spcPct val="80000"/>
              </a:lnSpc>
            </a:pPr>
            <a:endParaRPr lang="zh-CN" altLang="en-US" sz="1800" dirty="0">
              <a:ea typeface="宋体" panose="02010600030101010101" pitchFamily="2" charset="-122"/>
            </a:endParaRPr>
          </a:p>
          <a:p>
            <a:pPr algn="just">
              <a:lnSpc>
                <a:spcPct val="80000"/>
              </a:lnSpc>
              <a:buNone/>
            </a:pPr>
            <a:r>
              <a:rPr lang="zh-CN" altLang="en-US" sz="1800" dirty="0">
                <a:latin typeface="楷体_GB2312" pitchFamily="49" charset="-122"/>
                <a:ea typeface="楷体_GB2312" pitchFamily="49" charset="-122"/>
              </a:rPr>
              <a:t>       </a:t>
            </a:r>
            <a:r>
              <a:rPr lang="zh-CN" altLang="en-US" sz="1400" dirty="0">
                <a:ea typeface="楷体_GB2312" pitchFamily="49" charset="-122"/>
              </a:rPr>
              <a:t>          </a:t>
            </a:r>
            <a:r>
              <a:rPr lang="zh-CN" altLang="en-US" sz="2400" dirty="0">
                <a:latin typeface="楷体" panose="02010609060101010101" charset="-122"/>
                <a:ea typeface="楷体" panose="02010609060101010101" charset="-122"/>
              </a:rPr>
              <a:t>患者，男，51岁，家属代诉缘于1月前出现右耳听力稍下降，当地颅脑MRI发现：右侧脑小脑角占位，考虑听神经鞘瘤，门诊以“右桥小脑角占位”收治入院。既往青霉素，磺胺类药物过敏，余无特殊。入院时神志清楚，双侧瞳孔等大等圆，呼吸平稳，生命体征正常。入院后经进一步相关检查，拟行择期手术。患者于12月21日9：30时在全麻状态下行右侧听神经瘤切除术。术前评估并填写难免压疮单，手术采用左侧卧位并使用头架固定头颅，左手悬空安放在头架底座上，由于手术过程中，主刀医生需求患者头低位，由于左手在手术术野下方，医生在此操作，需要保持手术区域的无菌环境，术中无法观察与减压，手术于9:30至20:00，术后发现左手肘部有一2*4大小的压红，压之不褪色。经讨论，此事件为手术压疮，属于3级不良意外事件。</a:t>
            </a:r>
          </a:p>
          <a:p>
            <a:pPr algn="just">
              <a:lnSpc>
                <a:spcPct val="80000"/>
              </a:lnSpc>
              <a:buNone/>
            </a:pPr>
            <a:endParaRPr lang="zh-CN" altLang="en-US" sz="2400" dirty="0">
              <a:solidFill>
                <a:schemeClr val="bg2"/>
              </a:solidFill>
              <a:latin typeface="楷体" panose="02010609060101010101" charset="-122"/>
              <a:ea typeface="楷体" panose="02010609060101010101" charset="-122"/>
            </a:endParaRPr>
          </a:p>
          <a:p>
            <a:pPr algn="just">
              <a:lnSpc>
                <a:spcPct val="80000"/>
              </a:lnSpc>
              <a:buNone/>
            </a:pPr>
            <a:r>
              <a:rPr lang="zh-CN" altLang="en-US" sz="1800" dirty="0">
                <a:solidFill>
                  <a:schemeClr val="bg2"/>
                </a:solidFill>
                <a:latin typeface="楷体_GB2312" pitchFamily="49" charset="-122"/>
                <a:ea typeface="楷体_GB2312" pitchFamily="49" charset="-122"/>
              </a:rPr>
              <a:t>      </a:t>
            </a:r>
          </a:p>
          <a:p>
            <a:pPr algn="just">
              <a:lnSpc>
                <a:spcPct val="80000"/>
              </a:lnSpc>
              <a:buNone/>
            </a:pPr>
            <a:endParaRPr lang="zh-CN" altLang="en-US" sz="1800" dirty="0">
              <a:solidFill>
                <a:schemeClr val="bg2"/>
              </a:solidFill>
              <a:latin typeface="楷体_GB2312" pitchFamily="49" charset="-122"/>
              <a:ea typeface="楷体_GB2312" pitchFamily="49" charset="-122"/>
            </a:endParaRPr>
          </a:p>
          <a:p>
            <a:pPr algn="just">
              <a:lnSpc>
                <a:spcPct val="80000"/>
              </a:lnSpc>
              <a:buNone/>
            </a:pPr>
            <a:r>
              <a:rPr lang="zh-CN" altLang="en-US" sz="1800" dirty="0">
                <a:ea typeface="宋体" panose="02010600030101010101" pitchFamily="2" charset="-122"/>
              </a:rPr>
              <a:t> </a:t>
            </a:r>
          </a:p>
        </p:txBody>
      </p:sp>
      <p:sp>
        <p:nvSpPr>
          <p:cNvPr id="11267" name="左大括号 606256"/>
          <p:cNvSpPr/>
          <p:nvPr/>
        </p:nvSpPr>
        <p:spPr>
          <a:xfrm>
            <a:off x="2700338" y="3644900"/>
            <a:ext cx="215900" cy="1800225"/>
          </a:xfrm>
          <a:prstGeom prst="leftBrace">
            <a:avLst>
              <a:gd name="adj1" fmla="val 69446"/>
              <a:gd name="adj2" fmla="val 50000"/>
            </a:avLst>
          </a:prstGeom>
          <a:noFill/>
          <a:ln w="9525">
            <a:noFill/>
          </a:ln>
        </p:spPr>
        <p:txBody>
          <a:bodyPr anchor="t"/>
          <a:lstStyle/>
          <a:p>
            <a:pPr algn="ctr"/>
            <a:endParaRPr lang="zh-CN" altLang="en-US">
              <a:latin typeface="Times New Roman" panose="02020603050405020304" pitchFamily="18" charset="0"/>
            </a:endParaRPr>
          </a:p>
        </p:txBody>
      </p:sp>
      <p:sp>
        <p:nvSpPr>
          <p:cNvPr id="11268" name="左大括号 606257"/>
          <p:cNvSpPr/>
          <p:nvPr/>
        </p:nvSpPr>
        <p:spPr>
          <a:xfrm>
            <a:off x="2771775" y="3357563"/>
            <a:ext cx="287338" cy="2447925"/>
          </a:xfrm>
          <a:prstGeom prst="leftBrace">
            <a:avLst>
              <a:gd name="adj1" fmla="val 70954"/>
              <a:gd name="adj2" fmla="val 50000"/>
            </a:avLst>
          </a:prstGeom>
          <a:noFill/>
          <a:ln w="9525">
            <a:noFill/>
          </a:ln>
        </p:spPr>
        <p:txBody>
          <a:bodyPr anchor="t"/>
          <a:lstStyle/>
          <a:p>
            <a:pPr algn="ctr"/>
            <a:endParaRPr lang="zh-CN" altLang="en-US">
              <a:latin typeface="Times New Roman" panose="02020603050405020304" pitchFamily="18" charset="0"/>
            </a:endParaRPr>
          </a:p>
        </p:txBody>
      </p:sp>
      <p:sp>
        <p:nvSpPr>
          <p:cNvPr id="11269" name="左大括号 606259"/>
          <p:cNvSpPr/>
          <p:nvPr/>
        </p:nvSpPr>
        <p:spPr>
          <a:xfrm>
            <a:off x="2771775" y="4508500"/>
            <a:ext cx="152400" cy="914400"/>
          </a:xfrm>
          <a:prstGeom prst="leftBrace">
            <a:avLst>
              <a:gd name="adj1" fmla="val 50000"/>
              <a:gd name="adj2" fmla="val 50000"/>
            </a:avLst>
          </a:prstGeom>
          <a:noFill/>
          <a:ln w="9525">
            <a:noFill/>
          </a:ln>
        </p:spPr>
        <p:txBody>
          <a:bodyPr anchor="t"/>
          <a:lstStyle/>
          <a:p>
            <a:pPr algn="ctr"/>
            <a:endParaRPr lang="zh-CN" altLang="en-US">
              <a:latin typeface="Times New Roman" panose="02020603050405020304" pitchFamily="18" charset="0"/>
            </a:endParaRPr>
          </a:p>
        </p:txBody>
      </p:sp>
      <p:pic>
        <p:nvPicPr>
          <p:cNvPr id="11270" name="标题 606261" descr="j0196200[1]"/>
          <p:cNvPicPr>
            <a:picLocks noGrp="1" noChangeAspect="1"/>
          </p:cNvPicPr>
          <p:nvPr>
            <p:ph type="title"/>
          </p:nvPr>
        </p:nvPicPr>
        <p:blipFill>
          <a:blip r:embed="rId2" cstate="print"/>
          <a:stretch>
            <a:fillRect/>
          </a:stretch>
        </p:blipFill>
        <p:spPr>
          <a:xfrm>
            <a:off x="310515" y="260350"/>
            <a:ext cx="1244600" cy="1143000"/>
          </a:xfrm>
        </p:spPr>
      </p:pic>
      <p:pic>
        <p:nvPicPr>
          <p:cNvPr id="11271" name="图片 606262" descr="4"/>
          <p:cNvPicPr>
            <a:picLocks noChangeAspect="1"/>
          </p:cNvPicPr>
          <p:nvPr/>
        </p:nvPicPr>
        <p:blipFill>
          <a:blip r:embed="rId3" cstate="print"/>
          <a:stretch>
            <a:fillRect/>
          </a:stretch>
        </p:blipFill>
        <p:spPr>
          <a:xfrm>
            <a:off x="6808470" y="767715"/>
            <a:ext cx="948690" cy="789940"/>
          </a:xfrm>
          <a:prstGeom prst="rect">
            <a:avLst/>
          </a:prstGeom>
          <a:noFill/>
          <a:ln w="9525">
            <a:noFill/>
          </a:ln>
        </p:spPr>
      </p:pic>
      <p:sp>
        <p:nvSpPr>
          <p:cNvPr id="11272" name="云形标注 606264"/>
          <p:cNvSpPr/>
          <p:nvPr/>
        </p:nvSpPr>
        <p:spPr>
          <a:xfrm>
            <a:off x="7651115" y="123825"/>
            <a:ext cx="956310" cy="520700"/>
          </a:xfrm>
          <a:prstGeom prst="cloudCallout">
            <a:avLst>
              <a:gd name="adj1" fmla="val -56611"/>
              <a:gd name="adj2" fmla="val 134769"/>
            </a:avLst>
          </a:prstGeom>
          <a:solidFill>
            <a:srgbClr val="99CCFF"/>
          </a:solidFill>
          <a:ln w="9525">
            <a:noFill/>
          </a:ln>
        </p:spPr>
        <p:txBody>
          <a:bodyPr anchor="t"/>
          <a:lstStyle/>
          <a:p>
            <a:pPr algn="ctr">
              <a:buClrTx/>
            </a:pPr>
            <a:r>
              <a:rPr lang="zh-CN" altLang="en-US" dirty="0">
                <a:solidFill>
                  <a:srgbClr val="FF0000"/>
                </a:solidFill>
                <a:latin typeface="Arial" panose="020B0604020202020204" pitchFamily="34" charset="0"/>
              </a:rPr>
              <a:t>思考</a:t>
            </a:r>
          </a:p>
        </p:txBody>
      </p:sp>
      <p:sp>
        <p:nvSpPr>
          <p:cNvPr id="11273" name="日期占位符 1"/>
          <p:cNvSpPr>
            <a:spLocks noGrp="1"/>
          </p:cNvSpPr>
          <p:nvPr>
            <p:ph type="dt" sz="half" idx="10"/>
          </p:nvPr>
        </p:nvSpPr>
        <p:spPr/>
        <p:txBody>
          <a:bodyPr anchor="t"/>
          <a:lstStyle>
            <a:lvl1pPr marL="0" lvl="0" indent="0" algn="ctr" defTabSz="914400" eaLnBrk="1" fontAlgn="base" latinLnBrk="0" hangingPunct="1">
              <a:lnSpc>
                <a:spcPct val="100000"/>
              </a:lnSpc>
              <a:spcBef>
                <a:spcPct val="50000"/>
              </a:spcBef>
              <a:spcAft>
                <a:spcPct val="0"/>
              </a:spcAft>
              <a:buNone/>
              <a:defRPr sz="1200" b="1" i="0" u="none" kern="1200" baseline="0">
                <a:solidFill>
                  <a:schemeClr val="bg2"/>
                </a:solidFill>
                <a:latin typeface="Times New Roman" panose="02020603050405020304" pitchFamily="18" charset="0"/>
                <a:ea typeface="宋体" panose="02010600030101010101" pitchFamily="2" charset="-122"/>
              </a:defRPr>
            </a:lvl1pPr>
            <a:lvl2pPr marL="457200" lvl="1" indent="0" algn="l" defTabSz="914400" eaLnBrk="1" fontAlgn="base" latinLnBrk="0" hangingPunct="1">
              <a:lnSpc>
                <a:spcPct val="100000"/>
              </a:lnSpc>
              <a:spcBef>
                <a:spcPct val="50000"/>
              </a:spcBef>
              <a:spcAft>
                <a:spcPct val="0"/>
              </a:spcAft>
              <a:buNone/>
              <a:defRPr sz="1200" b="1" i="0" u="none" kern="1200" baseline="0">
                <a:solidFill>
                  <a:schemeClr val="bg2"/>
                </a:solidFill>
                <a:latin typeface="Times New Roman" panose="02020603050405020304" pitchFamily="18" charset="0"/>
                <a:ea typeface="宋体" panose="02010600030101010101" pitchFamily="2" charset="-122"/>
                <a:cs typeface="+mn-cs"/>
              </a:defRPr>
            </a:lvl2pPr>
            <a:lvl3pPr marL="914400" lvl="2" indent="0" algn="l" defTabSz="914400" eaLnBrk="1" fontAlgn="base" latinLnBrk="0" hangingPunct="1">
              <a:lnSpc>
                <a:spcPct val="100000"/>
              </a:lnSpc>
              <a:spcBef>
                <a:spcPct val="50000"/>
              </a:spcBef>
              <a:spcAft>
                <a:spcPct val="0"/>
              </a:spcAft>
              <a:buNone/>
              <a:defRPr sz="1200" b="1" i="0" u="none" kern="1200" baseline="0">
                <a:solidFill>
                  <a:schemeClr val="bg2"/>
                </a:solidFill>
                <a:latin typeface="Times New Roman" panose="02020603050405020304" pitchFamily="18" charset="0"/>
                <a:ea typeface="宋体" panose="02010600030101010101" pitchFamily="2" charset="-122"/>
                <a:cs typeface="+mn-cs"/>
              </a:defRPr>
            </a:lvl3pPr>
            <a:lvl4pPr marL="1371600" lvl="3" indent="0" algn="l" defTabSz="914400" eaLnBrk="1" fontAlgn="base" latinLnBrk="0" hangingPunct="1">
              <a:lnSpc>
                <a:spcPct val="100000"/>
              </a:lnSpc>
              <a:spcBef>
                <a:spcPct val="50000"/>
              </a:spcBef>
              <a:spcAft>
                <a:spcPct val="0"/>
              </a:spcAft>
              <a:buNone/>
              <a:defRPr sz="1200" b="1" i="0" u="none" kern="1200" baseline="0">
                <a:solidFill>
                  <a:schemeClr val="bg2"/>
                </a:solidFill>
                <a:latin typeface="Times New Roman" panose="02020603050405020304" pitchFamily="18" charset="0"/>
                <a:ea typeface="宋体" panose="02010600030101010101" pitchFamily="2" charset="-122"/>
                <a:cs typeface="+mn-cs"/>
              </a:defRPr>
            </a:lvl4pPr>
            <a:lvl5pPr marL="1828800" lvl="4" indent="0" algn="l" defTabSz="914400" eaLnBrk="1" fontAlgn="base" latinLnBrk="0" hangingPunct="1">
              <a:lnSpc>
                <a:spcPct val="100000"/>
              </a:lnSpc>
              <a:spcBef>
                <a:spcPct val="50000"/>
              </a:spcBef>
              <a:spcAft>
                <a:spcPct val="0"/>
              </a:spcAft>
              <a:buNone/>
              <a:defRPr sz="1200" b="1" i="0" u="none" kern="1200" baseline="0">
                <a:solidFill>
                  <a:schemeClr val="bg2"/>
                </a:solidFill>
                <a:latin typeface="Times New Roman" panose="02020603050405020304" pitchFamily="18" charset="0"/>
                <a:ea typeface="宋体" panose="02010600030101010101" pitchFamily="2" charset="-122"/>
                <a:cs typeface="+mn-cs"/>
              </a:defRPr>
            </a:lvl5pPr>
          </a:lstStyle>
          <a:p>
            <a:pPr lvl="0"/>
            <a:endParaRPr lang="zh-CN" altLang="en-US" sz="1400" b="0" dirty="0"/>
          </a:p>
        </p:txBody>
      </p:sp>
      <p:sp>
        <p:nvSpPr>
          <p:cNvPr id="2" name="矩形 1"/>
          <p:cNvSpPr/>
          <p:nvPr/>
        </p:nvSpPr>
        <p:spPr>
          <a:xfrm>
            <a:off x="1633855" y="527685"/>
            <a:ext cx="3060700" cy="791845"/>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3600">
                <a:solidFill>
                  <a:srgbClr val="002060"/>
                </a:solidFill>
                <a:ea typeface="宋体" panose="02010600030101010101" pitchFamily="2" charset="-122"/>
              </a:rPr>
              <a:t>临床案例</a:t>
            </a:r>
          </a:p>
        </p:txBody>
      </p:sp>
    </p:spTree>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前凸弯带形 902146"/>
          <p:cNvSpPr/>
          <p:nvPr/>
        </p:nvSpPr>
        <p:spPr>
          <a:xfrm>
            <a:off x="1187450" y="2349500"/>
            <a:ext cx="6408738" cy="1511300"/>
          </a:xfrm>
          <a:prstGeom prst="ellipseRibbon">
            <a:avLst>
              <a:gd name="adj1" fmla="val 25000"/>
              <a:gd name="adj2" fmla="val 50000"/>
              <a:gd name="adj3" fmla="val 12500"/>
            </a:avLst>
          </a:prstGeom>
          <a:solidFill>
            <a:schemeClr val="accent1"/>
          </a:solidFill>
          <a:ln w="9525" cap="flat" cmpd="sng">
            <a:solidFill>
              <a:schemeClr val="tx1"/>
            </a:solidFill>
            <a:prstDash val="solid"/>
            <a:round/>
            <a:headEnd type="none" w="med" len="med"/>
            <a:tailEnd type="none" w="med" len="med"/>
          </a:ln>
        </p:spPr>
        <p:txBody>
          <a:bodyPr anchor="t"/>
          <a:lstStyle/>
          <a:p>
            <a:pPr algn="ctr"/>
            <a:endParaRPr lang="zh-CN" altLang="en-US">
              <a:latin typeface="Times New Roman" panose="02020603050405020304" pitchFamily="18" charset="0"/>
            </a:endParaRPr>
          </a:p>
        </p:txBody>
      </p:sp>
      <p:sp>
        <p:nvSpPr>
          <p:cNvPr id="15362" name="标题 902147"/>
          <p:cNvSpPr>
            <a:spLocks noGrp="1"/>
          </p:cNvSpPr>
          <p:nvPr>
            <p:ph type="ctrTitle"/>
          </p:nvPr>
        </p:nvSpPr>
        <p:spPr>
          <a:xfrm>
            <a:off x="142875" y="2492375"/>
            <a:ext cx="8851900" cy="1470025"/>
          </a:xfrm>
        </p:spPr>
        <p:txBody>
          <a:bodyPr anchor="ctr"/>
          <a:lstStyle/>
          <a:p>
            <a:pPr defTabSz="914400">
              <a:buNone/>
            </a:pPr>
            <a:r>
              <a:rPr lang="zh-CN" altLang="en-US" sz="3600" kern="1200" baseline="0" dirty="0">
                <a:solidFill>
                  <a:schemeClr val="tx1">
                    <a:lumMod val="10000"/>
                  </a:schemeClr>
                </a:solidFill>
                <a:latin typeface="华文新魏" pitchFamily="2" charset="-122"/>
                <a:ea typeface="华文新魏" pitchFamily="2" charset="-122"/>
                <a:cs typeface="+mj-cs"/>
              </a:rPr>
              <a:t>案例来源及其真实性</a:t>
            </a:r>
          </a:p>
        </p:txBody>
      </p:sp>
      <p:sp>
        <p:nvSpPr>
          <p:cNvPr id="15363" name="日期占位符 1"/>
          <p:cNvSpPr>
            <a:spLocks noGrp="1"/>
          </p:cNvSpPr>
          <p:nvPr>
            <p:ph type="dt" sz="half" idx="2"/>
          </p:nvPr>
        </p:nvSpPr>
        <p:spPr>
          <a:xfrm>
            <a:off x="1273175" y="4231640"/>
            <a:ext cx="6323330" cy="476250"/>
          </a:xfrm>
        </p:spPr>
        <p:txBody>
          <a:bodyPr anchor="t"/>
          <a:lstStyle>
            <a:lvl1pPr marL="0" lvl="0" indent="0" algn="ctr" defTabSz="914400" eaLnBrk="1" fontAlgn="base" latinLnBrk="0" hangingPunct="1">
              <a:lnSpc>
                <a:spcPct val="100000"/>
              </a:lnSpc>
              <a:spcBef>
                <a:spcPct val="50000"/>
              </a:spcBef>
              <a:spcAft>
                <a:spcPct val="0"/>
              </a:spcAft>
              <a:buNone/>
              <a:defRPr sz="1200" b="1" i="0" u="none" kern="1200" baseline="0">
                <a:solidFill>
                  <a:schemeClr val="bg2"/>
                </a:solidFill>
                <a:latin typeface="Times New Roman" panose="02020603050405020304" pitchFamily="18" charset="0"/>
                <a:ea typeface="宋体" panose="02010600030101010101" pitchFamily="2" charset="-122"/>
              </a:defRPr>
            </a:lvl1pPr>
            <a:lvl2pPr marL="457200" lvl="1" indent="0" algn="l" defTabSz="914400" eaLnBrk="1" fontAlgn="base" latinLnBrk="0" hangingPunct="1">
              <a:lnSpc>
                <a:spcPct val="100000"/>
              </a:lnSpc>
              <a:spcBef>
                <a:spcPct val="50000"/>
              </a:spcBef>
              <a:spcAft>
                <a:spcPct val="0"/>
              </a:spcAft>
              <a:buNone/>
              <a:defRPr sz="1200" b="1" i="0" u="none" kern="1200" baseline="0">
                <a:solidFill>
                  <a:schemeClr val="bg2"/>
                </a:solidFill>
                <a:latin typeface="Times New Roman" panose="02020603050405020304" pitchFamily="18" charset="0"/>
                <a:ea typeface="宋体" panose="02010600030101010101" pitchFamily="2" charset="-122"/>
                <a:cs typeface="+mn-cs"/>
              </a:defRPr>
            </a:lvl2pPr>
            <a:lvl3pPr marL="914400" lvl="2" indent="0" algn="l" defTabSz="914400" eaLnBrk="1" fontAlgn="base" latinLnBrk="0" hangingPunct="1">
              <a:lnSpc>
                <a:spcPct val="100000"/>
              </a:lnSpc>
              <a:spcBef>
                <a:spcPct val="50000"/>
              </a:spcBef>
              <a:spcAft>
                <a:spcPct val="0"/>
              </a:spcAft>
              <a:buNone/>
              <a:defRPr sz="1200" b="1" i="0" u="none" kern="1200" baseline="0">
                <a:solidFill>
                  <a:schemeClr val="bg2"/>
                </a:solidFill>
                <a:latin typeface="Times New Roman" panose="02020603050405020304" pitchFamily="18" charset="0"/>
                <a:ea typeface="宋体" panose="02010600030101010101" pitchFamily="2" charset="-122"/>
                <a:cs typeface="+mn-cs"/>
              </a:defRPr>
            </a:lvl3pPr>
            <a:lvl4pPr marL="1371600" lvl="3" indent="0" algn="l" defTabSz="914400" eaLnBrk="1" fontAlgn="base" latinLnBrk="0" hangingPunct="1">
              <a:lnSpc>
                <a:spcPct val="100000"/>
              </a:lnSpc>
              <a:spcBef>
                <a:spcPct val="50000"/>
              </a:spcBef>
              <a:spcAft>
                <a:spcPct val="0"/>
              </a:spcAft>
              <a:buNone/>
              <a:defRPr sz="1200" b="1" i="0" u="none" kern="1200" baseline="0">
                <a:solidFill>
                  <a:schemeClr val="bg2"/>
                </a:solidFill>
                <a:latin typeface="Times New Roman" panose="02020603050405020304" pitchFamily="18" charset="0"/>
                <a:ea typeface="宋体" panose="02010600030101010101" pitchFamily="2" charset="-122"/>
                <a:cs typeface="+mn-cs"/>
              </a:defRPr>
            </a:lvl4pPr>
            <a:lvl5pPr marL="1828800" lvl="4" indent="0" algn="l" defTabSz="914400" eaLnBrk="1" fontAlgn="base" latinLnBrk="0" hangingPunct="1">
              <a:lnSpc>
                <a:spcPct val="100000"/>
              </a:lnSpc>
              <a:spcBef>
                <a:spcPct val="50000"/>
              </a:spcBef>
              <a:spcAft>
                <a:spcPct val="0"/>
              </a:spcAft>
              <a:buNone/>
              <a:defRPr sz="1200" b="1" i="0" u="none" kern="1200" baseline="0">
                <a:solidFill>
                  <a:schemeClr val="bg2"/>
                </a:solidFill>
                <a:latin typeface="Times New Roman" panose="02020603050405020304" pitchFamily="18" charset="0"/>
                <a:ea typeface="宋体" panose="02010600030101010101" pitchFamily="2" charset="-122"/>
                <a:cs typeface="+mn-cs"/>
              </a:defRPr>
            </a:lvl5pPr>
          </a:lstStyle>
          <a:p>
            <a:pPr lvl="0"/>
            <a:r>
              <a:rPr lang="zh-CN" altLang="en-US" sz="2800" dirty="0">
                <a:solidFill>
                  <a:schemeClr val="tx1">
                    <a:lumMod val="10000"/>
                  </a:schemeClr>
                </a:solidFill>
              </a:rPr>
              <a:t>本案例来自南昌大学第一附属医院</a:t>
            </a:r>
          </a:p>
        </p:txBody>
      </p:sp>
    </p:spTree>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标题 891913" descr="j0196200[1]"/>
          <p:cNvPicPr>
            <a:picLocks noGrp="1" noChangeAspect="1"/>
          </p:cNvPicPr>
          <p:nvPr>
            <p:ph type="title"/>
          </p:nvPr>
        </p:nvPicPr>
        <p:blipFill>
          <a:blip r:embed="rId2" cstate="print"/>
          <a:stretch>
            <a:fillRect/>
          </a:stretch>
        </p:blipFill>
        <p:spPr>
          <a:xfrm>
            <a:off x="250825" y="333375"/>
            <a:ext cx="1244600" cy="1143000"/>
          </a:xfrm>
        </p:spPr>
      </p:pic>
      <p:sp>
        <p:nvSpPr>
          <p:cNvPr id="14340" name="十字星 891920"/>
          <p:cNvSpPr/>
          <p:nvPr/>
        </p:nvSpPr>
        <p:spPr>
          <a:xfrm>
            <a:off x="468313" y="2565400"/>
            <a:ext cx="215900" cy="433388"/>
          </a:xfrm>
          <a:prstGeom prst="star4">
            <a:avLst>
              <a:gd name="adj" fmla="val 22926"/>
            </a:avLst>
          </a:prstGeom>
          <a:solidFill>
            <a:srgbClr val="CC0066"/>
          </a:solidFill>
          <a:ln w="9525" cap="flat" cmpd="sng">
            <a:solidFill>
              <a:schemeClr val="tx1"/>
            </a:solidFill>
            <a:prstDash val="solid"/>
            <a:miter/>
            <a:headEnd type="none" w="med" len="med"/>
            <a:tailEnd type="none" w="med" len="med"/>
          </a:ln>
        </p:spPr>
        <p:txBody>
          <a:bodyPr anchor="t"/>
          <a:lstStyle/>
          <a:p>
            <a:pPr algn="ctr"/>
            <a:endParaRPr lang="zh-CN" altLang="en-US">
              <a:latin typeface="Times New Roman" panose="02020603050405020304" pitchFamily="18" charset="0"/>
            </a:endParaRPr>
          </a:p>
        </p:txBody>
      </p:sp>
      <p:sp>
        <p:nvSpPr>
          <p:cNvPr id="14341" name="十字星 891921"/>
          <p:cNvSpPr/>
          <p:nvPr/>
        </p:nvSpPr>
        <p:spPr>
          <a:xfrm>
            <a:off x="468313" y="3357563"/>
            <a:ext cx="215900" cy="433387"/>
          </a:xfrm>
          <a:prstGeom prst="star4">
            <a:avLst>
              <a:gd name="adj" fmla="val 22926"/>
            </a:avLst>
          </a:prstGeom>
          <a:solidFill>
            <a:srgbClr val="CC0066"/>
          </a:solidFill>
          <a:ln w="9525" cap="flat" cmpd="sng">
            <a:solidFill>
              <a:schemeClr val="tx1"/>
            </a:solidFill>
            <a:prstDash val="solid"/>
            <a:miter/>
            <a:headEnd type="none" w="med" len="med"/>
            <a:tailEnd type="none" w="med" len="med"/>
          </a:ln>
        </p:spPr>
        <p:txBody>
          <a:bodyPr anchor="t"/>
          <a:lstStyle/>
          <a:p>
            <a:pPr algn="ctr"/>
            <a:endParaRPr lang="zh-CN" altLang="en-US">
              <a:latin typeface="Times New Roman" panose="02020603050405020304" pitchFamily="18" charset="0"/>
            </a:endParaRPr>
          </a:p>
        </p:txBody>
      </p:sp>
      <p:sp>
        <p:nvSpPr>
          <p:cNvPr id="14342" name="十字星 891922"/>
          <p:cNvSpPr/>
          <p:nvPr/>
        </p:nvSpPr>
        <p:spPr>
          <a:xfrm>
            <a:off x="468313" y="3789363"/>
            <a:ext cx="215900" cy="433387"/>
          </a:xfrm>
          <a:prstGeom prst="star4">
            <a:avLst>
              <a:gd name="adj" fmla="val 22926"/>
            </a:avLst>
          </a:prstGeom>
          <a:solidFill>
            <a:srgbClr val="CC0066"/>
          </a:solidFill>
          <a:ln w="9525" cap="flat" cmpd="sng">
            <a:solidFill>
              <a:schemeClr val="tx1"/>
            </a:solidFill>
            <a:prstDash val="solid"/>
            <a:miter/>
            <a:headEnd type="none" w="med" len="med"/>
            <a:tailEnd type="none" w="med" len="med"/>
          </a:ln>
        </p:spPr>
        <p:txBody>
          <a:bodyPr anchor="t"/>
          <a:lstStyle/>
          <a:p>
            <a:pPr algn="ctr"/>
            <a:endParaRPr lang="zh-CN" altLang="en-US">
              <a:latin typeface="Times New Roman" panose="02020603050405020304" pitchFamily="18" charset="0"/>
            </a:endParaRPr>
          </a:p>
        </p:txBody>
      </p:sp>
      <p:sp>
        <p:nvSpPr>
          <p:cNvPr id="14343" name="十字星 891923"/>
          <p:cNvSpPr/>
          <p:nvPr/>
        </p:nvSpPr>
        <p:spPr>
          <a:xfrm>
            <a:off x="468313" y="4221163"/>
            <a:ext cx="215900" cy="433387"/>
          </a:xfrm>
          <a:prstGeom prst="star4">
            <a:avLst>
              <a:gd name="adj" fmla="val 22926"/>
            </a:avLst>
          </a:prstGeom>
          <a:solidFill>
            <a:srgbClr val="CC0066"/>
          </a:solidFill>
          <a:ln w="9525" cap="flat" cmpd="sng">
            <a:solidFill>
              <a:schemeClr val="tx1"/>
            </a:solidFill>
            <a:prstDash val="solid"/>
            <a:miter/>
            <a:headEnd type="none" w="med" len="med"/>
            <a:tailEnd type="none" w="med" len="med"/>
          </a:ln>
        </p:spPr>
        <p:txBody>
          <a:bodyPr anchor="t"/>
          <a:lstStyle/>
          <a:p>
            <a:pPr algn="ctr"/>
            <a:endParaRPr lang="zh-CN" altLang="en-US">
              <a:latin typeface="Times New Roman" panose="02020603050405020304" pitchFamily="18" charset="0"/>
            </a:endParaRPr>
          </a:p>
        </p:txBody>
      </p:sp>
      <p:sp>
        <p:nvSpPr>
          <p:cNvPr id="14344" name="十字星 891924"/>
          <p:cNvSpPr/>
          <p:nvPr/>
        </p:nvSpPr>
        <p:spPr>
          <a:xfrm>
            <a:off x="468313" y="4797425"/>
            <a:ext cx="215900" cy="433388"/>
          </a:xfrm>
          <a:prstGeom prst="star4">
            <a:avLst>
              <a:gd name="adj" fmla="val 22926"/>
            </a:avLst>
          </a:prstGeom>
          <a:solidFill>
            <a:srgbClr val="CC0066"/>
          </a:solidFill>
          <a:ln w="9525" cap="flat" cmpd="sng">
            <a:solidFill>
              <a:schemeClr val="tx1"/>
            </a:solidFill>
            <a:prstDash val="solid"/>
            <a:miter/>
            <a:headEnd type="none" w="med" len="med"/>
            <a:tailEnd type="none" w="med" len="med"/>
          </a:ln>
        </p:spPr>
        <p:txBody>
          <a:bodyPr anchor="t"/>
          <a:lstStyle/>
          <a:p>
            <a:pPr algn="ctr"/>
            <a:endParaRPr lang="zh-CN" altLang="en-US">
              <a:latin typeface="Times New Roman" panose="02020603050405020304" pitchFamily="18" charset="0"/>
            </a:endParaRPr>
          </a:p>
        </p:txBody>
      </p:sp>
      <p:sp>
        <p:nvSpPr>
          <p:cNvPr id="14345" name="日期占位符 1"/>
          <p:cNvSpPr>
            <a:spLocks noGrp="1"/>
          </p:cNvSpPr>
          <p:nvPr>
            <p:ph type="dt" sz="half" idx="10"/>
          </p:nvPr>
        </p:nvSpPr>
        <p:spPr/>
        <p:txBody>
          <a:bodyPr anchor="t"/>
          <a:lstStyle>
            <a:lvl1pPr marL="0" lvl="0" indent="0" algn="ctr" defTabSz="914400" eaLnBrk="1" fontAlgn="base" latinLnBrk="0" hangingPunct="1">
              <a:lnSpc>
                <a:spcPct val="100000"/>
              </a:lnSpc>
              <a:spcBef>
                <a:spcPct val="50000"/>
              </a:spcBef>
              <a:spcAft>
                <a:spcPct val="0"/>
              </a:spcAft>
              <a:buNone/>
              <a:defRPr sz="1200" b="1" i="0" u="none" kern="1200" baseline="0">
                <a:solidFill>
                  <a:schemeClr val="bg2"/>
                </a:solidFill>
                <a:latin typeface="Times New Roman" panose="02020603050405020304" pitchFamily="18" charset="0"/>
                <a:ea typeface="宋体" panose="02010600030101010101" pitchFamily="2" charset="-122"/>
              </a:defRPr>
            </a:lvl1pPr>
            <a:lvl2pPr marL="457200" lvl="1" indent="0" algn="l" defTabSz="914400" eaLnBrk="1" fontAlgn="base" latinLnBrk="0" hangingPunct="1">
              <a:lnSpc>
                <a:spcPct val="100000"/>
              </a:lnSpc>
              <a:spcBef>
                <a:spcPct val="50000"/>
              </a:spcBef>
              <a:spcAft>
                <a:spcPct val="0"/>
              </a:spcAft>
              <a:buNone/>
              <a:defRPr sz="1200" b="1" i="0" u="none" kern="1200" baseline="0">
                <a:solidFill>
                  <a:schemeClr val="bg2"/>
                </a:solidFill>
                <a:latin typeface="Times New Roman" panose="02020603050405020304" pitchFamily="18" charset="0"/>
                <a:ea typeface="宋体" panose="02010600030101010101" pitchFamily="2" charset="-122"/>
                <a:cs typeface="+mn-cs"/>
              </a:defRPr>
            </a:lvl2pPr>
            <a:lvl3pPr marL="914400" lvl="2" indent="0" algn="l" defTabSz="914400" eaLnBrk="1" fontAlgn="base" latinLnBrk="0" hangingPunct="1">
              <a:lnSpc>
                <a:spcPct val="100000"/>
              </a:lnSpc>
              <a:spcBef>
                <a:spcPct val="50000"/>
              </a:spcBef>
              <a:spcAft>
                <a:spcPct val="0"/>
              </a:spcAft>
              <a:buNone/>
              <a:defRPr sz="1200" b="1" i="0" u="none" kern="1200" baseline="0">
                <a:solidFill>
                  <a:schemeClr val="bg2"/>
                </a:solidFill>
                <a:latin typeface="Times New Roman" panose="02020603050405020304" pitchFamily="18" charset="0"/>
                <a:ea typeface="宋体" panose="02010600030101010101" pitchFamily="2" charset="-122"/>
                <a:cs typeface="+mn-cs"/>
              </a:defRPr>
            </a:lvl3pPr>
            <a:lvl4pPr marL="1371600" lvl="3" indent="0" algn="l" defTabSz="914400" eaLnBrk="1" fontAlgn="base" latinLnBrk="0" hangingPunct="1">
              <a:lnSpc>
                <a:spcPct val="100000"/>
              </a:lnSpc>
              <a:spcBef>
                <a:spcPct val="50000"/>
              </a:spcBef>
              <a:spcAft>
                <a:spcPct val="0"/>
              </a:spcAft>
              <a:buNone/>
              <a:defRPr sz="1200" b="1" i="0" u="none" kern="1200" baseline="0">
                <a:solidFill>
                  <a:schemeClr val="bg2"/>
                </a:solidFill>
                <a:latin typeface="Times New Roman" panose="02020603050405020304" pitchFamily="18" charset="0"/>
                <a:ea typeface="宋体" panose="02010600030101010101" pitchFamily="2" charset="-122"/>
                <a:cs typeface="+mn-cs"/>
              </a:defRPr>
            </a:lvl4pPr>
            <a:lvl5pPr marL="1828800" lvl="4" indent="0" algn="l" defTabSz="914400" eaLnBrk="1" fontAlgn="base" latinLnBrk="0" hangingPunct="1">
              <a:lnSpc>
                <a:spcPct val="100000"/>
              </a:lnSpc>
              <a:spcBef>
                <a:spcPct val="50000"/>
              </a:spcBef>
              <a:spcAft>
                <a:spcPct val="0"/>
              </a:spcAft>
              <a:buNone/>
              <a:defRPr sz="1200" b="1" i="0" u="none" kern="1200" baseline="0">
                <a:solidFill>
                  <a:schemeClr val="bg2"/>
                </a:solidFill>
                <a:latin typeface="Times New Roman" panose="02020603050405020304" pitchFamily="18" charset="0"/>
                <a:ea typeface="宋体" panose="02010600030101010101" pitchFamily="2" charset="-122"/>
                <a:cs typeface="+mn-cs"/>
              </a:defRPr>
            </a:lvl5pPr>
          </a:lstStyle>
          <a:p>
            <a:pPr lvl="0"/>
            <a:endParaRPr lang="zh-CN" altLang="en-US" sz="1400" b="0" dirty="0"/>
          </a:p>
        </p:txBody>
      </p:sp>
      <p:sp>
        <p:nvSpPr>
          <p:cNvPr id="68" name="AutoShape 3"/>
          <p:cNvSpPr>
            <a:spLocks noChangeArrowheads="1"/>
          </p:cNvSpPr>
          <p:nvPr/>
        </p:nvSpPr>
        <p:spPr bwMode="auto">
          <a:xfrm>
            <a:off x="1599565" y="621665"/>
            <a:ext cx="6344920" cy="676910"/>
          </a:xfrm>
          <a:prstGeom prst="roundRect">
            <a:avLst>
              <a:gd name="adj" fmla="val 0"/>
            </a:avLst>
          </a:prstGeom>
          <a:gradFill rotWithShape="1">
            <a:gsLst>
              <a:gs pos="0">
                <a:schemeClr val="accent1"/>
              </a:gs>
              <a:gs pos="100000">
                <a:schemeClr val="accent2"/>
              </a:gs>
            </a:gsLst>
            <a:lin ang="2700000" scaled="1"/>
          </a:gradFill>
          <a:ln w="9525">
            <a:noFill/>
            <a:round/>
          </a:ln>
        </p:spPr>
        <p:txBody>
          <a:bodyPr wrap="none" anchor="ctr"/>
          <a:lstStyle/>
          <a:p>
            <a:pPr algn="ctr"/>
            <a:r>
              <a:rPr lang="zh-CN" altLang="en-US" sz="3600">
                <a:latin typeface="宋体" panose="02010600030101010101" pitchFamily="2" charset="-122"/>
                <a:ea typeface="宋体" panose="02010600030101010101" pitchFamily="2" charset="-122"/>
              </a:rPr>
              <a:t>护理问题</a:t>
            </a:r>
          </a:p>
        </p:txBody>
      </p:sp>
      <p:sp>
        <p:nvSpPr>
          <p:cNvPr id="2" name="内容占位符 1"/>
          <p:cNvSpPr>
            <a:spLocks noGrp="1"/>
          </p:cNvSpPr>
          <p:nvPr>
            <p:ph idx="1"/>
          </p:nvPr>
        </p:nvSpPr>
        <p:spPr/>
        <p:txBody>
          <a:bodyPr/>
          <a:lstStyle/>
          <a:p>
            <a:endParaRPr lang="zh-CN" altLang="en-US"/>
          </a:p>
        </p:txBody>
      </p:sp>
      <p:grpSp>
        <p:nvGrpSpPr>
          <p:cNvPr id="3" name="组合 23"/>
          <p:cNvGrpSpPr/>
          <p:nvPr/>
        </p:nvGrpSpPr>
        <p:grpSpPr bwMode="auto">
          <a:xfrm>
            <a:off x="820420" y="1940560"/>
            <a:ext cx="7867015" cy="1058545"/>
            <a:chOff x="1509713" y="1603510"/>
            <a:chExt cx="7344887" cy="776153"/>
          </a:xfrm>
        </p:grpSpPr>
        <p:sp>
          <p:nvSpPr>
            <p:cNvPr id="24582" name="Rectangle 31"/>
            <p:cNvSpPr>
              <a:spLocks noChangeArrowheads="1"/>
            </p:cNvSpPr>
            <p:nvPr/>
          </p:nvSpPr>
          <p:spPr bwMode="auto">
            <a:xfrm>
              <a:off x="1509713" y="2193925"/>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pPr algn="l"/>
              <a:endParaRPr lang="zh-CN" altLang="en-US" sz="1800" b="0">
                <a:ea typeface="华文细黑" panose="02010600040101010101" pitchFamily="2" charset="-122"/>
              </a:endParaRPr>
            </a:p>
          </p:txBody>
        </p:sp>
        <p:sp>
          <p:nvSpPr>
            <p:cNvPr id="24583" name="AutoShape 6"/>
            <p:cNvSpPr>
              <a:spLocks noChangeArrowheads="1"/>
            </p:cNvSpPr>
            <p:nvPr/>
          </p:nvSpPr>
          <p:spPr bwMode="auto">
            <a:xfrm>
              <a:off x="1538011" y="1603510"/>
              <a:ext cx="7316589" cy="776153"/>
            </a:xfrm>
            <a:prstGeom prst="roundRect">
              <a:avLst>
                <a:gd name="adj" fmla="val 16667"/>
              </a:avLst>
            </a:prstGeom>
            <a:gradFill rotWithShape="1">
              <a:gsLst>
                <a:gs pos="0">
                  <a:srgbClr val="FFFFFF"/>
                </a:gs>
                <a:gs pos="100000">
                  <a:srgbClr val="DDDDDD"/>
                </a:gs>
              </a:gsLst>
              <a:lin ang="5400000" scaled="1"/>
            </a:gradFill>
            <a:ln w="9525" algn="ctr">
              <a:solidFill>
                <a:schemeClr val="bg2"/>
              </a:solidFill>
              <a:round/>
            </a:ln>
          </p:spPr>
          <p:txBody>
            <a:bodyPr wrap="none" anchor="ctr"/>
            <a:lstStyle/>
            <a:p>
              <a:pPr algn="l"/>
              <a:r>
                <a:rPr lang="zh-CN" altLang="en-US" sz="2400">
                  <a:ea typeface="宋体" panose="02010600030101010101" pitchFamily="2" charset="-122"/>
                </a:rPr>
                <a:t>1.预防神经外科患者术中获得性压疮形成的常规护理措施</a:t>
              </a:r>
            </a:p>
          </p:txBody>
        </p:sp>
      </p:grpSp>
      <p:grpSp>
        <p:nvGrpSpPr>
          <p:cNvPr id="4" name="组合 23"/>
          <p:cNvGrpSpPr/>
          <p:nvPr/>
        </p:nvGrpSpPr>
        <p:grpSpPr bwMode="auto">
          <a:xfrm>
            <a:off x="878262" y="2745789"/>
            <a:ext cx="7808595" cy="1667509"/>
            <a:chOff x="1314513" y="2193925"/>
            <a:chExt cx="7732883" cy="1222662"/>
          </a:xfrm>
        </p:grpSpPr>
        <p:sp>
          <p:nvSpPr>
            <p:cNvPr id="5" name="Rectangle 31"/>
            <p:cNvSpPr>
              <a:spLocks noChangeArrowheads="1"/>
            </p:cNvSpPr>
            <p:nvPr/>
          </p:nvSpPr>
          <p:spPr bwMode="auto">
            <a:xfrm>
              <a:off x="1509713" y="2193925"/>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sz="1800" b="0">
                <a:ea typeface="华文细黑" panose="02010600040101010101" pitchFamily="2" charset="-122"/>
              </a:endParaRPr>
            </a:p>
          </p:txBody>
        </p:sp>
        <p:sp>
          <p:nvSpPr>
            <p:cNvPr id="6" name="AutoShape 6"/>
            <p:cNvSpPr>
              <a:spLocks noChangeArrowheads="1"/>
            </p:cNvSpPr>
            <p:nvPr/>
          </p:nvSpPr>
          <p:spPr bwMode="auto">
            <a:xfrm>
              <a:off x="1314513" y="2640434"/>
              <a:ext cx="7732883" cy="776153"/>
            </a:xfrm>
            <a:prstGeom prst="roundRect">
              <a:avLst>
                <a:gd name="adj" fmla="val 16667"/>
              </a:avLst>
            </a:prstGeom>
            <a:gradFill rotWithShape="1">
              <a:gsLst>
                <a:gs pos="0">
                  <a:srgbClr val="FFFFFF"/>
                </a:gs>
                <a:gs pos="100000">
                  <a:srgbClr val="DDDDDD"/>
                </a:gs>
              </a:gsLst>
              <a:lin ang="5400000" scaled="1"/>
            </a:gradFill>
            <a:ln w="9525" algn="ctr">
              <a:solidFill>
                <a:schemeClr val="bg2"/>
              </a:solidFill>
              <a:round/>
            </a:ln>
          </p:spPr>
          <p:txBody>
            <a:bodyPr wrap="none" anchor="ctr"/>
            <a:lstStyle/>
            <a:p>
              <a:pPr algn="l"/>
              <a:r>
                <a:rPr lang="en-US" altLang="zh-CN" sz="2400">
                  <a:ea typeface="宋体" panose="02010600030101010101" pitchFamily="2" charset="-122"/>
                </a:rPr>
                <a:t>2</a:t>
              </a:r>
              <a:r>
                <a:rPr lang="zh-CN" altLang="zh-CN" sz="2400">
                  <a:ea typeface="宋体" panose="02010600030101010101" pitchFamily="2" charset="-122"/>
                </a:rPr>
                <a:t>.预防神经外科患者术中获得性压疮形成的循证护理措施</a:t>
              </a:r>
            </a:p>
          </p:txBody>
        </p:sp>
      </p:grpSp>
      <p:grpSp>
        <p:nvGrpSpPr>
          <p:cNvPr id="7" name="组合 23"/>
          <p:cNvGrpSpPr/>
          <p:nvPr/>
        </p:nvGrpSpPr>
        <p:grpSpPr bwMode="auto">
          <a:xfrm>
            <a:off x="848995" y="4797425"/>
            <a:ext cx="7838440" cy="1130300"/>
            <a:chOff x="1509713" y="1550897"/>
            <a:chExt cx="7344887" cy="828766"/>
          </a:xfrm>
        </p:grpSpPr>
        <p:sp>
          <p:nvSpPr>
            <p:cNvPr id="8" name="Rectangle 31"/>
            <p:cNvSpPr>
              <a:spLocks noChangeArrowheads="1"/>
            </p:cNvSpPr>
            <p:nvPr/>
          </p:nvSpPr>
          <p:spPr bwMode="auto">
            <a:xfrm>
              <a:off x="1509713" y="2193925"/>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sz="1800" b="0">
                <a:ea typeface="华文细黑" panose="02010600040101010101" pitchFamily="2" charset="-122"/>
              </a:endParaRPr>
            </a:p>
          </p:txBody>
        </p:sp>
        <p:sp>
          <p:nvSpPr>
            <p:cNvPr id="9" name="AutoShape 6"/>
            <p:cNvSpPr>
              <a:spLocks noChangeArrowheads="1"/>
            </p:cNvSpPr>
            <p:nvPr/>
          </p:nvSpPr>
          <p:spPr bwMode="auto">
            <a:xfrm>
              <a:off x="1537752" y="1550897"/>
              <a:ext cx="7316848" cy="776093"/>
            </a:xfrm>
            <a:prstGeom prst="roundRect">
              <a:avLst>
                <a:gd name="adj" fmla="val 16667"/>
              </a:avLst>
            </a:prstGeom>
            <a:gradFill rotWithShape="1">
              <a:gsLst>
                <a:gs pos="0">
                  <a:srgbClr val="FFFFFF"/>
                </a:gs>
                <a:gs pos="100000">
                  <a:srgbClr val="DDDDDD"/>
                </a:gs>
              </a:gsLst>
              <a:lin ang="5400000" scaled="1"/>
            </a:gradFill>
            <a:ln w="9525" algn="ctr">
              <a:solidFill>
                <a:schemeClr val="bg2"/>
              </a:solidFill>
              <a:round/>
            </a:ln>
          </p:spPr>
          <p:txBody>
            <a:bodyPr wrap="none" anchor="ctr"/>
            <a:lstStyle/>
            <a:p>
              <a:pPr algn="l"/>
              <a:r>
                <a:rPr lang="en-US" altLang="zh-CN" sz="2400">
                  <a:ea typeface="宋体" panose="02010600030101010101" pitchFamily="2" charset="-122"/>
                </a:rPr>
                <a:t>3.</a:t>
              </a:r>
              <a:r>
                <a:rPr lang="zh-CN" altLang="zh-CN" sz="2400">
                  <a:ea typeface="宋体" panose="02010600030101010101" pitchFamily="2" charset="-122"/>
                </a:rPr>
                <a:t>神经外科患者术中获得性压疮形成的危险因素评估</a:t>
              </a:r>
            </a:p>
          </p:txBody>
        </p:sp>
      </p:gr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box(in)">
                                      <p:cBhvr>
                                        <p:cTn id="7" dur="500"/>
                                        <p:tgtEl>
                                          <p:spTgt spid="68"/>
                                        </p:tgtEl>
                                      </p:cBhvr>
                                    </p:animEffect>
                                  </p:childTnLst>
                                </p:cTn>
                              </p:par>
                            </p:childTnLst>
                          </p:cTn>
                        </p:par>
                        <p:par>
                          <p:cTn id="8" fill="hold">
                            <p:stCondLst>
                              <p:cond delay="500"/>
                            </p:stCondLst>
                            <p:childTnLst>
                              <p:par>
                                <p:cTn id="9" presetID="18" presetClass="entr" presetSubtype="12"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strips(downLeft)">
                                      <p:cBhvr>
                                        <p:cTn id="11" dur="1000"/>
                                        <p:tgtEl>
                                          <p:spTgt spid="3"/>
                                        </p:tgtEl>
                                      </p:cBhvr>
                                    </p:animEffect>
                                  </p:childTnLst>
                                </p:cTn>
                              </p:par>
                            </p:childTnLst>
                          </p:cTn>
                        </p:par>
                        <p:par>
                          <p:cTn id="12" fill="hold">
                            <p:stCondLst>
                              <p:cond delay="1500"/>
                            </p:stCondLst>
                            <p:childTnLst>
                              <p:par>
                                <p:cTn id="13" presetID="18" presetClass="entr" presetSubtype="12"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strips(downLeft)">
                                      <p:cBhvr>
                                        <p:cTn id="15" dur="1000"/>
                                        <p:tgtEl>
                                          <p:spTgt spid="4"/>
                                        </p:tgtEl>
                                      </p:cBhvr>
                                    </p:animEffect>
                                  </p:childTnLst>
                                </p:cTn>
                              </p:par>
                            </p:childTnLst>
                          </p:cTn>
                        </p:par>
                        <p:par>
                          <p:cTn id="16" fill="hold">
                            <p:stCondLst>
                              <p:cond delay="2500"/>
                            </p:stCondLst>
                            <p:childTnLst>
                              <p:par>
                                <p:cTn id="17" presetID="18" presetClass="entr" presetSubtype="12"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strips(downLeft)">
                                      <p:cBhvr>
                                        <p:cTn id="1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十字星 897035"/>
          <p:cNvSpPr/>
          <p:nvPr/>
        </p:nvSpPr>
        <p:spPr>
          <a:xfrm>
            <a:off x="539750" y="2349500"/>
            <a:ext cx="215900" cy="433388"/>
          </a:xfrm>
          <a:prstGeom prst="star4">
            <a:avLst>
              <a:gd name="adj" fmla="val 22926"/>
            </a:avLst>
          </a:prstGeom>
          <a:solidFill>
            <a:srgbClr val="CC0066"/>
          </a:solidFill>
          <a:ln w="9525" cap="flat" cmpd="sng">
            <a:solidFill>
              <a:schemeClr val="tx1"/>
            </a:solidFill>
            <a:prstDash val="solid"/>
            <a:miter/>
            <a:headEnd type="none" w="med" len="med"/>
            <a:tailEnd type="none" w="med" len="med"/>
          </a:ln>
        </p:spPr>
        <p:txBody>
          <a:bodyPr anchor="t"/>
          <a:lstStyle/>
          <a:p>
            <a:pPr algn="ctr"/>
            <a:endParaRPr lang="zh-CN" altLang="en-US">
              <a:latin typeface="Times New Roman" panose="02020603050405020304" pitchFamily="18" charset="0"/>
            </a:endParaRPr>
          </a:p>
        </p:txBody>
      </p:sp>
      <p:sp>
        <p:nvSpPr>
          <p:cNvPr id="17412" name="十字星 897036"/>
          <p:cNvSpPr/>
          <p:nvPr/>
        </p:nvSpPr>
        <p:spPr>
          <a:xfrm>
            <a:off x="539750" y="1773238"/>
            <a:ext cx="215900" cy="433387"/>
          </a:xfrm>
          <a:prstGeom prst="star4">
            <a:avLst>
              <a:gd name="adj" fmla="val 22926"/>
            </a:avLst>
          </a:prstGeom>
          <a:solidFill>
            <a:srgbClr val="CC0066"/>
          </a:solidFill>
          <a:ln w="9525" cap="flat" cmpd="sng">
            <a:solidFill>
              <a:schemeClr val="tx1"/>
            </a:solidFill>
            <a:prstDash val="solid"/>
            <a:miter/>
            <a:headEnd type="none" w="med" len="med"/>
            <a:tailEnd type="none" w="med" len="med"/>
          </a:ln>
        </p:spPr>
        <p:txBody>
          <a:bodyPr anchor="t"/>
          <a:lstStyle/>
          <a:p>
            <a:pPr algn="ctr"/>
            <a:endParaRPr lang="zh-CN" altLang="en-US">
              <a:latin typeface="Times New Roman" panose="02020603050405020304" pitchFamily="18" charset="0"/>
            </a:endParaRPr>
          </a:p>
        </p:txBody>
      </p:sp>
      <p:sp>
        <p:nvSpPr>
          <p:cNvPr id="17413" name="十字星 897037"/>
          <p:cNvSpPr/>
          <p:nvPr/>
        </p:nvSpPr>
        <p:spPr>
          <a:xfrm>
            <a:off x="539750" y="2852738"/>
            <a:ext cx="215900" cy="433387"/>
          </a:xfrm>
          <a:prstGeom prst="star4">
            <a:avLst>
              <a:gd name="adj" fmla="val 22926"/>
            </a:avLst>
          </a:prstGeom>
          <a:solidFill>
            <a:srgbClr val="CC0066"/>
          </a:solidFill>
          <a:ln w="9525" cap="flat" cmpd="sng">
            <a:solidFill>
              <a:schemeClr val="tx1"/>
            </a:solidFill>
            <a:prstDash val="solid"/>
            <a:miter/>
            <a:headEnd type="none" w="med" len="med"/>
            <a:tailEnd type="none" w="med" len="med"/>
          </a:ln>
        </p:spPr>
        <p:txBody>
          <a:bodyPr anchor="t"/>
          <a:lstStyle/>
          <a:p>
            <a:pPr algn="ctr"/>
            <a:endParaRPr lang="zh-CN" altLang="en-US">
              <a:latin typeface="Times New Roman" panose="02020603050405020304" pitchFamily="18" charset="0"/>
            </a:endParaRPr>
          </a:p>
        </p:txBody>
      </p:sp>
      <p:sp>
        <p:nvSpPr>
          <p:cNvPr id="17414" name="十字星 897038"/>
          <p:cNvSpPr/>
          <p:nvPr/>
        </p:nvSpPr>
        <p:spPr>
          <a:xfrm>
            <a:off x="539750" y="3860800"/>
            <a:ext cx="215900" cy="433388"/>
          </a:xfrm>
          <a:prstGeom prst="star4">
            <a:avLst>
              <a:gd name="adj" fmla="val 22926"/>
            </a:avLst>
          </a:prstGeom>
          <a:solidFill>
            <a:srgbClr val="CC0066"/>
          </a:solidFill>
          <a:ln w="9525" cap="flat" cmpd="sng">
            <a:solidFill>
              <a:schemeClr val="tx1"/>
            </a:solidFill>
            <a:prstDash val="solid"/>
            <a:miter/>
            <a:headEnd type="none" w="med" len="med"/>
            <a:tailEnd type="none" w="med" len="med"/>
          </a:ln>
        </p:spPr>
        <p:txBody>
          <a:bodyPr anchor="t"/>
          <a:lstStyle/>
          <a:p>
            <a:pPr algn="ctr"/>
            <a:endParaRPr lang="zh-CN" altLang="en-US">
              <a:latin typeface="Times New Roman" panose="02020603050405020304" pitchFamily="18" charset="0"/>
            </a:endParaRPr>
          </a:p>
        </p:txBody>
      </p:sp>
      <p:sp>
        <p:nvSpPr>
          <p:cNvPr id="17415" name="十字星 897039"/>
          <p:cNvSpPr/>
          <p:nvPr/>
        </p:nvSpPr>
        <p:spPr>
          <a:xfrm>
            <a:off x="539750" y="4437063"/>
            <a:ext cx="215900" cy="433387"/>
          </a:xfrm>
          <a:prstGeom prst="star4">
            <a:avLst>
              <a:gd name="adj" fmla="val 22926"/>
            </a:avLst>
          </a:prstGeom>
          <a:solidFill>
            <a:srgbClr val="CC0066"/>
          </a:solidFill>
          <a:ln w="9525" cap="flat" cmpd="sng">
            <a:solidFill>
              <a:schemeClr val="tx1"/>
            </a:solidFill>
            <a:prstDash val="solid"/>
            <a:miter/>
            <a:headEnd type="none" w="med" len="med"/>
            <a:tailEnd type="none" w="med" len="med"/>
          </a:ln>
        </p:spPr>
        <p:txBody>
          <a:bodyPr anchor="t"/>
          <a:lstStyle/>
          <a:p>
            <a:pPr algn="ctr"/>
            <a:endParaRPr lang="zh-CN" altLang="en-US">
              <a:latin typeface="Times New Roman" panose="02020603050405020304" pitchFamily="18" charset="0"/>
            </a:endParaRPr>
          </a:p>
        </p:txBody>
      </p:sp>
      <p:sp>
        <p:nvSpPr>
          <p:cNvPr id="17416" name="十字星 897040"/>
          <p:cNvSpPr/>
          <p:nvPr/>
        </p:nvSpPr>
        <p:spPr>
          <a:xfrm>
            <a:off x="539750" y="5013325"/>
            <a:ext cx="215900" cy="433388"/>
          </a:xfrm>
          <a:prstGeom prst="star4">
            <a:avLst>
              <a:gd name="adj" fmla="val 22926"/>
            </a:avLst>
          </a:prstGeom>
          <a:solidFill>
            <a:srgbClr val="CC0066"/>
          </a:solidFill>
          <a:ln w="9525" cap="flat" cmpd="sng">
            <a:solidFill>
              <a:schemeClr val="tx1"/>
            </a:solidFill>
            <a:prstDash val="solid"/>
            <a:miter/>
            <a:headEnd type="none" w="med" len="med"/>
            <a:tailEnd type="none" w="med" len="med"/>
          </a:ln>
        </p:spPr>
        <p:txBody>
          <a:bodyPr anchor="t"/>
          <a:lstStyle/>
          <a:p>
            <a:pPr algn="ctr"/>
            <a:endParaRPr lang="zh-CN" altLang="en-US">
              <a:latin typeface="Times New Roman" panose="02020603050405020304" pitchFamily="18" charset="0"/>
            </a:endParaRPr>
          </a:p>
        </p:txBody>
      </p:sp>
      <p:pic>
        <p:nvPicPr>
          <p:cNvPr id="17417" name="图片 897041" descr="j0195786"/>
          <p:cNvPicPr>
            <a:picLocks noChangeAspect="1"/>
          </p:cNvPicPr>
          <p:nvPr/>
        </p:nvPicPr>
        <p:blipFill>
          <a:blip r:embed="rId3" cstate="print"/>
          <a:stretch>
            <a:fillRect/>
          </a:stretch>
        </p:blipFill>
        <p:spPr>
          <a:xfrm>
            <a:off x="468313" y="476250"/>
            <a:ext cx="1006475" cy="863600"/>
          </a:xfrm>
          <a:prstGeom prst="rect">
            <a:avLst/>
          </a:prstGeom>
          <a:noFill/>
          <a:ln w="9525">
            <a:noFill/>
          </a:ln>
        </p:spPr>
      </p:pic>
      <p:sp>
        <p:nvSpPr>
          <p:cNvPr id="17418" name="日期占位符 1"/>
          <p:cNvSpPr>
            <a:spLocks noGrp="1"/>
          </p:cNvSpPr>
          <p:nvPr>
            <p:ph type="dt" sz="half" idx="10"/>
          </p:nvPr>
        </p:nvSpPr>
        <p:spPr/>
        <p:txBody>
          <a:bodyPr anchor="t"/>
          <a:lstStyle>
            <a:lvl1pPr marL="0" lvl="0" indent="0" algn="ctr" defTabSz="914400" eaLnBrk="1" fontAlgn="base" latinLnBrk="0" hangingPunct="1">
              <a:lnSpc>
                <a:spcPct val="100000"/>
              </a:lnSpc>
              <a:spcBef>
                <a:spcPct val="50000"/>
              </a:spcBef>
              <a:spcAft>
                <a:spcPct val="0"/>
              </a:spcAft>
              <a:buNone/>
              <a:defRPr sz="1200" b="1" i="0" u="none" kern="1200" baseline="0">
                <a:solidFill>
                  <a:schemeClr val="bg2"/>
                </a:solidFill>
                <a:latin typeface="Times New Roman" panose="02020603050405020304" pitchFamily="18" charset="0"/>
                <a:ea typeface="宋体" panose="02010600030101010101" pitchFamily="2" charset="-122"/>
              </a:defRPr>
            </a:lvl1pPr>
            <a:lvl2pPr marL="457200" lvl="1" indent="0" algn="l" defTabSz="914400" eaLnBrk="1" fontAlgn="base" latinLnBrk="0" hangingPunct="1">
              <a:lnSpc>
                <a:spcPct val="100000"/>
              </a:lnSpc>
              <a:spcBef>
                <a:spcPct val="50000"/>
              </a:spcBef>
              <a:spcAft>
                <a:spcPct val="0"/>
              </a:spcAft>
              <a:buNone/>
              <a:defRPr sz="1200" b="1" i="0" u="none" kern="1200" baseline="0">
                <a:solidFill>
                  <a:schemeClr val="bg2"/>
                </a:solidFill>
                <a:latin typeface="Times New Roman" panose="02020603050405020304" pitchFamily="18" charset="0"/>
                <a:ea typeface="宋体" panose="02010600030101010101" pitchFamily="2" charset="-122"/>
                <a:cs typeface="+mn-cs"/>
              </a:defRPr>
            </a:lvl2pPr>
            <a:lvl3pPr marL="914400" lvl="2" indent="0" algn="l" defTabSz="914400" eaLnBrk="1" fontAlgn="base" latinLnBrk="0" hangingPunct="1">
              <a:lnSpc>
                <a:spcPct val="100000"/>
              </a:lnSpc>
              <a:spcBef>
                <a:spcPct val="50000"/>
              </a:spcBef>
              <a:spcAft>
                <a:spcPct val="0"/>
              </a:spcAft>
              <a:buNone/>
              <a:defRPr sz="1200" b="1" i="0" u="none" kern="1200" baseline="0">
                <a:solidFill>
                  <a:schemeClr val="bg2"/>
                </a:solidFill>
                <a:latin typeface="Times New Roman" panose="02020603050405020304" pitchFamily="18" charset="0"/>
                <a:ea typeface="宋体" panose="02010600030101010101" pitchFamily="2" charset="-122"/>
                <a:cs typeface="+mn-cs"/>
              </a:defRPr>
            </a:lvl3pPr>
            <a:lvl4pPr marL="1371600" lvl="3" indent="0" algn="l" defTabSz="914400" eaLnBrk="1" fontAlgn="base" latinLnBrk="0" hangingPunct="1">
              <a:lnSpc>
                <a:spcPct val="100000"/>
              </a:lnSpc>
              <a:spcBef>
                <a:spcPct val="50000"/>
              </a:spcBef>
              <a:spcAft>
                <a:spcPct val="0"/>
              </a:spcAft>
              <a:buNone/>
              <a:defRPr sz="1200" b="1" i="0" u="none" kern="1200" baseline="0">
                <a:solidFill>
                  <a:schemeClr val="bg2"/>
                </a:solidFill>
                <a:latin typeface="Times New Roman" panose="02020603050405020304" pitchFamily="18" charset="0"/>
                <a:ea typeface="宋体" panose="02010600030101010101" pitchFamily="2" charset="-122"/>
                <a:cs typeface="+mn-cs"/>
              </a:defRPr>
            </a:lvl4pPr>
            <a:lvl5pPr marL="1828800" lvl="4" indent="0" algn="l" defTabSz="914400" eaLnBrk="1" fontAlgn="base" latinLnBrk="0" hangingPunct="1">
              <a:lnSpc>
                <a:spcPct val="100000"/>
              </a:lnSpc>
              <a:spcBef>
                <a:spcPct val="50000"/>
              </a:spcBef>
              <a:spcAft>
                <a:spcPct val="0"/>
              </a:spcAft>
              <a:buNone/>
              <a:defRPr sz="1200" b="1" i="0" u="none" kern="1200" baseline="0">
                <a:solidFill>
                  <a:schemeClr val="bg2"/>
                </a:solidFill>
                <a:latin typeface="Times New Roman" panose="02020603050405020304" pitchFamily="18" charset="0"/>
                <a:ea typeface="宋体" panose="02010600030101010101" pitchFamily="2" charset="-122"/>
                <a:cs typeface="+mn-cs"/>
              </a:defRPr>
            </a:lvl5pPr>
          </a:lstStyle>
          <a:p>
            <a:pPr lvl="0"/>
            <a:endParaRPr lang="zh-CN" altLang="en-US" sz="1400" b="0" dirty="0"/>
          </a:p>
        </p:txBody>
      </p:sp>
      <p:sp>
        <p:nvSpPr>
          <p:cNvPr id="2" name="标题 1"/>
          <p:cNvSpPr>
            <a:spLocks noGrp="1"/>
          </p:cNvSpPr>
          <p:nvPr>
            <p:ph type="title"/>
          </p:nvPr>
        </p:nvSpPr>
        <p:spPr/>
        <p:txBody>
          <a:bodyPr/>
          <a:lstStyle/>
          <a:p>
            <a:endParaRPr lang="zh-CN" altLang="en-US"/>
          </a:p>
        </p:txBody>
      </p:sp>
      <p:sp>
        <p:nvSpPr>
          <p:cNvPr id="30730" name="AutoShape 23"/>
          <p:cNvSpPr>
            <a:spLocks noChangeArrowheads="1"/>
          </p:cNvSpPr>
          <p:nvPr/>
        </p:nvSpPr>
        <p:spPr bwMode="auto">
          <a:xfrm>
            <a:off x="2209165" y="561975"/>
            <a:ext cx="4726305" cy="692150"/>
          </a:xfrm>
          <a:prstGeom prst="roundRect">
            <a:avLst>
              <a:gd name="adj" fmla="val 10250"/>
            </a:avLst>
          </a:prstGeom>
          <a:solidFill>
            <a:schemeClr val="accent4">
              <a:lumMod val="60000"/>
              <a:lumOff val="40000"/>
            </a:schemeClr>
          </a:solidFill>
          <a:ln w="9525" algn="ctr">
            <a:solidFill>
              <a:schemeClr val="tx1">
                <a:lumMod val="10000"/>
              </a:schemeClr>
            </a:solidFill>
            <a:round/>
          </a:ln>
        </p:spPr>
        <p:txBody>
          <a:bodyPr wrap="none" anchor="ctr">
            <a:scene3d>
              <a:camera prst="orthographicFront"/>
              <a:lightRig rig="threePt" dir="t"/>
            </a:scene3d>
          </a:bodyPr>
          <a:lstStyle/>
          <a:p>
            <a:pPr algn="ctr"/>
            <a:r>
              <a:rPr lang="zh-CN" altLang="en-US" sz="3600">
                <a:ln w="10160">
                  <a:solidFill>
                    <a:schemeClr val="accent5"/>
                  </a:solidFill>
                  <a:prstDash val="solid"/>
                </a:ln>
                <a:solidFill>
                  <a:schemeClr val="tx1">
                    <a:lumMod val="10000"/>
                  </a:schemeClr>
                </a:solidFill>
                <a:effectLst/>
                <a:ea typeface="宋体" panose="02010600030101010101" pitchFamily="2" charset="-122"/>
              </a:rPr>
              <a:t>循证问题</a:t>
            </a:r>
          </a:p>
        </p:txBody>
      </p:sp>
      <p:sp>
        <p:nvSpPr>
          <p:cNvPr id="3" name="内容占位符 2"/>
          <p:cNvSpPr>
            <a:spLocks noGrp="1"/>
          </p:cNvSpPr>
          <p:nvPr>
            <p:ph idx="1"/>
          </p:nvPr>
        </p:nvSpPr>
        <p:spPr/>
        <p:txBody>
          <a:bodyPr/>
          <a:lstStyle/>
          <a:p>
            <a:endParaRPr lang="zh-CN" altLang="en-US"/>
          </a:p>
        </p:txBody>
      </p:sp>
      <p:sp>
        <p:nvSpPr>
          <p:cNvPr id="26683" name="Oval 15"/>
          <p:cNvSpPr>
            <a:spLocks noChangeArrowheads="1"/>
          </p:cNvSpPr>
          <p:nvPr/>
        </p:nvSpPr>
        <p:spPr bwMode="auto">
          <a:xfrm>
            <a:off x="608910" y="2878717"/>
            <a:ext cx="2250338" cy="2208189"/>
          </a:xfrm>
          <a:prstGeom prst="ellipse">
            <a:avLst/>
          </a:prstGeom>
          <a:solidFill>
            <a:srgbClr val="99CCFF"/>
          </a:solidFill>
          <a:ln w="19050">
            <a:solidFill>
              <a:schemeClr val="bg1"/>
            </a:solidFill>
            <a:round/>
          </a:ln>
        </p:spPr>
        <p:txBody>
          <a:bodyPr wrap="none" anchor="ctr"/>
          <a:lstStyle/>
          <a:p>
            <a:endParaRPr lang="zh-CN" altLang="en-US" sz="1800">
              <a:ea typeface="宋体" panose="02010600030101010101" pitchFamily="2" charset="-122"/>
            </a:endParaRPr>
          </a:p>
        </p:txBody>
      </p:sp>
      <p:sp>
        <p:nvSpPr>
          <p:cNvPr id="26679" name="WordArt 17"/>
          <p:cNvSpPr>
            <a:spLocks noChangeArrowheads="1" noChangeShapeType="1"/>
          </p:cNvSpPr>
          <p:nvPr/>
        </p:nvSpPr>
        <p:spPr bwMode="auto">
          <a:xfrm>
            <a:off x="847725" y="3535680"/>
            <a:ext cx="1812290" cy="892175"/>
          </a:xfrm>
          <a:prstGeom prst="rect">
            <a:avLst/>
          </a:prstGeom>
        </p:spPr>
        <p:txBody>
          <a:bodyPr wrap="none" fromWordArt="1">
            <a:prstTxWarp prst="textPlain">
              <a:avLst>
                <a:gd name="adj" fmla="val 50000"/>
              </a:avLst>
            </a:prstTxWarp>
          </a:bodyPr>
          <a:lstStyle/>
          <a:p>
            <a:pPr algn="ctr"/>
            <a:r>
              <a:rPr lang="zh-CN" altLang="en-US" sz="2400" kern="10">
                <a:ln w="9525">
                  <a:solidFill>
                    <a:schemeClr val="bg1"/>
                  </a:solidFill>
                  <a:round/>
                </a:ln>
                <a:solidFill>
                  <a:schemeClr val="tx1"/>
                </a:solidFill>
                <a:latin typeface="黑体" panose="02010609060101010101" charset="-122"/>
                <a:ea typeface="黑体" panose="02010609060101010101" charset="-122"/>
              </a:rPr>
              <a:t>检索证据</a:t>
            </a:r>
          </a:p>
        </p:txBody>
      </p:sp>
      <p:sp>
        <p:nvSpPr>
          <p:cNvPr id="26635" name="文本框 54"/>
          <p:cNvSpPr txBox="1">
            <a:spLocks noChangeArrowheads="1"/>
          </p:cNvSpPr>
          <p:nvPr/>
        </p:nvSpPr>
        <p:spPr bwMode="auto">
          <a:xfrm rot="19920000" flipH="1">
            <a:off x="2649855" y="2463800"/>
            <a:ext cx="1636395" cy="368300"/>
          </a:xfrm>
          <a:prstGeom prst="rect">
            <a:avLst/>
          </a:prstGeom>
          <a:noFill/>
          <a:ln w="9525">
            <a:noFill/>
            <a:miter lim="800000"/>
          </a:ln>
        </p:spPr>
        <p:txBody>
          <a:bodyPr wrap="square">
            <a:spAutoFit/>
          </a:bodyPr>
          <a:lstStyle/>
          <a:p>
            <a:r>
              <a:rPr lang="en-US" altLang="zh-CN" sz="1800">
                <a:ea typeface="宋体" panose="02010600030101010101" pitchFamily="2" charset="-122"/>
              </a:rPr>
              <a:t>Participant</a:t>
            </a:r>
          </a:p>
        </p:txBody>
      </p:sp>
      <p:sp>
        <p:nvSpPr>
          <p:cNvPr id="26636" name="文本框 55"/>
          <p:cNvSpPr txBox="1">
            <a:spLocks noChangeArrowheads="1"/>
          </p:cNvSpPr>
          <p:nvPr/>
        </p:nvSpPr>
        <p:spPr bwMode="auto">
          <a:xfrm rot="20160000" flipH="1">
            <a:off x="2996565" y="3302635"/>
            <a:ext cx="1762125" cy="368300"/>
          </a:xfrm>
          <a:prstGeom prst="rect">
            <a:avLst/>
          </a:prstGeom>
          <a:noFill/>
          <a:ln w="9525">
            <a:noFill/>
            <a:miter lim="800000"/>
          </a:ln>
        </p:spPr>
        <p:txBody>
          <a:bodyPr wrap="square">
            <a:spAutoFit/>
          </a:bodyPr>
          <a:lstStyle/>
          <a:p>
            <a:r>
              <a:rPr lang="en-US" altLang="zh-CN" sz="1800">
                <a:ea typeface="宋体" panose="02010600030101010101" pitchFamily="2" charset="-122"/>
              </a:rPr>
              <a:t>Intervention</a:t>
            </a:r>
          </a:p>
        </p:txBody>
      </p:sp>
      <p:sp>
        <p:nvSpPr>
          <p:cNvPr id="26637" name="文本框 56"/>
          <p:cNvSpPr txBox="1">
            <a:spLocks noChangeArrowheads="1"/>
          </p:cNvSpPr>
          <p:nvPr/>
        </p:nvSpPr>
        <p:spPr bwMode="auto">
          <a:xfrm rot="420000" flipH="1">
            <a:off x="3245485" y="4246880"/>
            <a:ext cx="1233805" cy="368300"/>
          </a:xfrm>
          <a:prstGeom prst="rect">
            <a:avLst/>
          </a:prstGeom>
          <a:noFill/>
          <a:ln w="9525">
            <a:noFill/>
            <a:miter lim="800000"/>
          </a:ln>
        </p:spPr>
        <p:txBody>
          <a:bodyPr wrap="square">
            <a:spAutoFit/>
          </a:bodyPr>
          <a:lstStyle/>
          <a:p>
            <a:r>
              <a:rPr lang="en-US" altLang="zh-CN" sz="1800">
                <a:ea typeface="宋体" panose="02010600030101010101" pitchFamily="2" charset="-122"/>
              </a:rPr>
              <a:t>Control</a:t>
            </a:r>
          </a:p>
        </p:txBody>
      </p:sp>
      <p:sp>
        <p:nvSpPr>
          <p:cNvPr id="26638" name="文本框 58"/>
          <p:cNvSpPr txBox="1">
            <a:spLocks noChangeArrowheads="1"/>
          </p:cNvSpPr>
          <p:nvPr/>
        </p:nvSpPr>
        <p:spPr bwMode="auto">
          <a:xfrm rot="1680000" flipH="1">
            <a:off x="2856865" y="5010785"/>
            <a:ext cx="1489710" cy="368300"/>
          </a:xfrm>
          <a:prstGeom prst="rect">
            <a:avLst/>
          </a:prstGeom>
          <a:noFill/>
          <a:ln w="9525">
            <a:noFill/>
            <a:miter lim="800000"/>
          </a:ln>
        </p:spPr>
        <p:txBody>
          <a:bodyPr wrap="square">
            <a:spAutoFit/>
          </a:bodyPr>
          <a:lstStyle/>
          <a:p>
            <a:r>
              <a:rPr lang="en-US" altLang="zh-CN" sz="1800">
                <a:ea typeface="宋体" panose="02010600030101010101" pitchFamily="2" charset="-122"/>
              </a:rPr>
              <a:t>Outcomes</a:t>
            </a:r>
          </a:p>
        </p:txBody>
      </p:sp>
      <p:grpSp>
        <p:nvGrpSpPr>
          <p:cNvPr id="42" name="组合 41"/>
          <p:cNvGrpSpPr/>
          <p:nvPr/>
        </p:nvGrpSpPr>
        <p:grpSpPr bwMode="auto">
          <a:xfrm>
            <a:off x="4617720" y="1761490"/>
            <a:ext cx="3974465" cy="749935"/>
            <a:chOff x="4165602" y="1655495"/>
            <a:chExt cx="4335488" cy="1260729"/>
          </a:xfrm>
        </p:grpSpPr>
        <p:sp>
          <p:nvSpPr>
            <p:cNvPr id="26667" name="AutoShape 18"/>
            <p:cNvSpPr>
              <a:spLocks noChangeArrowheads="1"/>
            </p:cNvSpPr>
            <p:nvPr/>
          </p:nvSpPr>
          <p:spPr bwMode="auto">
            <a:xfrm>
              <a:off x="4165602" y="1655495"/>
              <a:ext cx="4335488" cy="1260729"/>
            </a:xfrm>
            <a:prstGeom prst="roundRect">
              <a:avLst>
                <a:gd name="adj" fmla="val 50000"/>
              </a:avLst>
            </a:prstGeom>
            <a:gradFill rotWithShape="1">
              <a:gsLst>
                <a:gs pos="0">
                  <a:srgbClr val="DDDDDD"/>
                </a:gs>
                <a:gs pos="100000">
                  <a:schemeClr val="bg1"/>
                </a:gs>
              </a:gsLst>
              <a:lin ang="5400000" scaled="1"/>
            </a:gradFill>
            <a:ln w="9525">
              <a:solidFill>
                <a:schemeClr val="accent1"/>
              </a:solidFill>
              <a:round/>
            </a:ln>
          </p:spPr>
          <p:txBody>
            <a:bodyPr wrap="none" anchor="ctr"/>
            <a:lstStyle/>
            <a:p>
              <a:endParaRPr lang="zh-CN" altLang="en-US" sz="1800">
                <a:ea typeface="宋体" panose="02010600030101010101" pitchFamily="2" charset="-122"/>
              </a:endParaRPr>
            </a:p>
          </p:txBody>
        </p:sp>
        <p:grpSp>
          <p:nvGrpSpPr>
            <p:cNvPr id="26668" name="Group 19"/>
            <p:cNvGrpSpPr/>
            <p:nvPr/>
          </p:nvGrpSpPr>
          <p:grpSpPr bwMode="auto">
            <a:xfrm>
              <a:off x="4287292" y="1722485"/>
              <a:ext cx="1114000" cy="1084202"/>
              <a:chOff x="-2" y="0"/>
              <a:chExt cx="1091" cy="1062"/>
            </a:xfrm>
          </p:grpSpPr>
          <p:grpSp>
            <p:nvGrpSpPr>
              <p:cNvPr id="26670" name="Group 20"/>
              <p:cNvGrpSpPr/>
              <p:nvPr/>
            </p:nvGrpSpPr>
            <p:grpSpPr bwMode="auto">
              <a:xfrm>
                <a:off x="-2" y="0"/>
                <a:ext cx="1091" cy="1062"/>
                <a:chOff x="-2" y="0"/>
                <a:chExt cx="1044" cy="1019"/>
              </a:xfrm>
            </p:grpSpPr>
            <p:grpSp>
              <p:nvGrpSpPr>
                <p:cNvPr id="26672" name="Group 21"/>
                <p:cNvGrpSpPr/>
                <p:nvPr/>
              </p:nvGrpSpPr>
              <p:grpSpPr bwMode="auto">
                <a:xfrm>
                  <a:off x="-2" y="0"/>
                  <a:ext cx="1044" cy="1019"/>
                  <a:chOff x="-2" y="0"/>
                  <a:chExt cx="1044" cy="1019"/>
                </a:xfrm>
              </p:grpSpPr>
              <p:pic>
                <p:nvPicPr>
                  <p:cNvPr id="26674" name="Picture 22" descr="circuler_1"/>
                  <p:cNvPicPr>
                    <a:picLocks noChangeAspect="1" noChangeArrowheads="1"/>
                  </p:cNvPicPr>
                  <p:nvPr/>
                </p:nvPicPr>
                <p:blipFill>
                  <a:blip r:embed="rId4" cstate="print"/>
                  <a:srcRect/>
                  <a:stretch>
                    <a:fillRect/>
                  </a:stretch>
                </p:blipFill>
                <p:spPr bwMode="auto">
                  <a:xfrm>
                    <a:off x="0" y="0"/>
                    <a:ext cx="1042" cy="1016"/>
                  </a:xfrm>
                  <a:prstGeom prst="rect">
                    <a:avLst/>
                  </a:prstGeom>
                  <a:noFill/>
                  <a:ln w="9525">
                    <a:noFill/>
                    <a:miter lim="800000"/>
                    <a:headEnd/>
                    <a:tailEnd/>
                  </a:ln>
                </p:spPr>
              </p:pic>
              <p:sp>
                <p:nvSpPr>
                  <p:cNvPr id="26675" name="Oval 23"/>
                  <p:cNvSpPr>
                    <a:spLocks noChangeArrowheads="1"/>
                  </p:cNvSpPr>
                  <p:nvPr/>
                </p:nvSpPr>
                <p:spPr bwMode="auto">
                  <a:xfrm>
                    <a:off x="-2" y="0"/>
                    <a:ext cx="1035" cy="1019"/>
                  </a:xfrm>
                  <a:prstGeom prst="ellipse">
                    <a:avLst/>
                  </a:prstGeom>
                  <a:gradFill rotWithShape="1">
                    <a:gsLst>
                      <a:gs pos="0">
                        <a:schemeClr val="accent2"/>
                      </a:gs>
                      <a:gs pos="100000">
                        <a:schemeClr val="accent1"/>
                      </a:gs>
                    </a:gsLst>
                    <a:lin ang="5400000" scaled="1"/>
                  </a:gradFill>
                  <a:ln w="19050">
                    <a:solidFill>
                      <a:schemeClr val="bg1"/>
                    </a:solidFill>
                    <a:round/>
                  </a:ln>
                </p:spPr>
                <p:txBody>
                  <a:bodyPr wrap="none" anchor="ctr"/>
                  <a:lstStyle/>
                  <a:p>
                    <a:endParaRPr lang="zh-CN" altLang="en-US" sz="1800">
                      <a:ea typeface="宋体" panose="02010600030101010101" pitchFamily="2" charset="-122"/>
                    </a:endParaRPr>
                  </a:p>
                </p:txBody>
              </p:sp>
            </p:grpSp>
            <p:pic>
              <p:nvPicPr>
                <p:cNvPr id="26673" name="Picture 24" descr="Picture2"/>
                <p:cNvPicPr>
                  <a:picLocks noChangeAspect="1" noChangeArrowheads="1"/>
                </p:cNvPicPr>
                <p:nvPr/>
              </p:nvPicPr>
              <p:blipFill>
                <a:blip r:embed="rId5" cstate="print"/>
                <a:srcRect/>
                <a:stretch>
                  <a:fillRect/>
                </a:stretch>
              </p:blipFill>
              <p:spPr bwMode="auto">
                <a:xfrm>
                  <a:off x="104" y="10"/>
                  <a:ext cx="823" cy="360"/>
                </a:xfrm>
                <a:prstGeom prst="rect">
                  <a:avLst/>
                </a:prstGeom>
                <a:noFill/>
                <a:ln w="9525">
                  <a:noFill/>
                  <a:miter lim="800000"/>
                  <a:headEnd/>
                  <a:tailEnd/>
                </a:ln>
              </p:spPr>
            </p:pic>
          </p:grpSp>
          <p:sp>
            <p:nvSpPr>
              <p:cNvPr id="26671" name="WordArt 25"/>
              <p:cNvSpPr>
                <a:spLocks noChangeArrowheads="1" noChangeShapeType="1"/>
              </p:cNvSpPr>
              <p:nvPr/>
            </p:nvSpPr>
            <p:spPr bwMode="auto">
              <a:xfrm>
                <a:off x="242" y="317"/>
                <a:ext cx="622" cy="429"/>
              </a:xfrm>
              <a:prstGeom prst="rect">
                <a:avLst/>
              </a:prstGeom>
            </p:spPr>
            <p:txBody>
              <a:bodyPr wrap="none" fromWordArt="1">
                <a:prstTxWarp prst="textPlain">
                  <a:avLst>
                    <a:gd name="adj" fmla="val 50000"/>
                  </a:avLst>
                </a:prstTxWarp>
              </a:bodyPr>
              <a:lstStyle/>
              <a:p>
                <a:pPr algn="ctr"/>
                <a:r>
                  <a:rPr lang="en-US" altLang="zh-CN" sz="2400" kern="10">
                    <a:ln w="9525">
                      <a:solidFill>
                        <a:schemeClr val="bg1"/>
                      </a:solidFill>
                      <a:round/>
                    </a:ln>
                    <a:solidFill>
                      <a:schemeClr val="bg1"/>
                    </a:solidFill>
                    <a:latin typeface="黑体" panose="02010609060101010101" charset="-122"/>
                    <a:ea typeface="黑体" panose="02010609060101010101" charset="-122"/>
                  </a:rPr>
                  <a:t>P</a:t>
                </a:r>
                <a:endParaRPr lang="zh-CN" altLang="en-US" sz="2400" kern="10">
                  <a:ln w="9525">
                    <a:solidFill>
                      <a:schemeClr val="bg1"/>
                    </a:solidFill>
                    <a:round/>
                  </a:ln>
                  <a:solidFill>
                    <a:schemeClr val="bg1"/>
                  </a:solidFill>
                  <a:latin typeface="黑体" panose="02010609060101010101" charset="-122"/>
                  <a:ea typeface="黑体" panose="02010609060101010101" charset="-122"/>
                </a:endParaRPr>
              </a:p>
            </p:txBody>
          </p:sp>
        </p:grpSp>
        <p:sp>
          <p:nvSpPr>
            <p:cNvPr id="26669" name="Rectangle 37"/>
            <p:cNvSpPr>
              <a:spLocks noChangeArrowheads="1"/>
            </p:cNvSpPr>
            <p:nvPr/>
          </p:nvSpPr>
          <p:spPr bwMode="auto">
            <a:xfrm>
              <a:off x="5629276" y="1675255"/>
              <a:ext cx="2674275" cy="1240969"/>
            </a:xfrm>
            <a:prstGeom prst="rect">
              <a:avLst/>
            </a:prstGeom>
            <a:noFill/>
            <a:ln w="9525">
              <a:noFill/>
              <a:miter lim="800000"/>
            </a:ln>
          </p:spPr>
          <p:txBody>
            <a:bodyPr lIns="115196" tIns="57598" rIns="115196" bIns="57598" anchor="ctr"/>
            <a:lstStyle/>
            <a:p>
              <a:pPr algn="ctr">
                <a:lnSpc>
                  <a:spcPct val="120000"/>
                </a:lnSpc>
              </a:pPr>
              <a:r>
                <a:rPr lang="zh-CN" altLang="en-US" sz="2400">
                  <a:ea typeface="宋体" panose="02010600030101010101" pitchFamily="2" charset="-122"/>
                </a:rPr>
                <a:t>研究对象</a:t>
              </a:r>
            </a:p>
          </p:txBody>
        </p:sp>
      </p:grpSp>
      <p:grpSp>
        <p:nvGrpSpPr>
          <p:cNvPr id="43" name="组合 42"/>
          <p:cNvGrpSpPr/>
          <p:nvPr/>
        </p:nvGrpSpPr>
        <p:grpSpPr bwMode="auto">
          <a:xfrm>
            <a:off x="4700270" y="2783205"/>
            <a:ext cx="3799840" cy="756285"/>
            <a:chOff x="4165602" y="3402725"/>
            <a:chExt cx="4335488" cy="1270862"/>
          </a:xfrm>
        </p:grpSpPr>
        <p:sp>
          <p:nvSpPr>
            <p:cNvPr id="26658" name="AutoShape 3"/>
            <p:cNvSpPr>
              <a:spLocks noChangeArrowheads="1"/>
            </p:cNvSpPr>
            <p:nvPr/>
          </p:nvSpPr>
          <p:spPr bwMode="auto">
            <a:xfrm>
              <a:off x="4165602" y="3412857"/>
              <a:ext cx="4335488" cy="1260730"/>
            </a:xfrm>
            <a:prstGeom prst="roundRect">
              <a:avLst>
                <a:gd name="adj" fmla="val 50000"/>
              </a:avLst>
            </a:prstGeom>
            <a:gradFill rotWithShape="1">
              <a:gsLst>
                <a:gs pos="0">
                  <a:srgbClr val="DDDDDD"/>
                </a:gs>
                <a:gs pos="100000">
                  <a:schemeClr val="bg1"/>
                </a:gs>
              </a:gsLst>
              <a:lin ang="5400000" scaled="1"/>
            </a:gradFill>
            <a:ln w="9525">
              <a:solidFill>
                <a:schemeClr val="accent1"/>
              </a:solidFill>
              <a:round/>
            </a:ln>
          </p:spPr>
          <p:txBody>
            <a:bodyPr wrap="none" anchor="ctr"/>
            <a:lstStyle/>
            <a:p>
              <a:endParaRPr lang="zh-CN" altLang="en-US" sz="1800">
                <a:ea typeface="宋体" panose="02010600030101010101" pitchFamily="2" charset="-122"/>
              </a:endParaRPr>
            </a:p>
          </p:txBody>
        </p:sp>
        <p:grpSp>
          <p:nvGrpSpPr>
            <p:cNvPr id="26659" name="Group 4"/>
            <p:cNvGrpSpPr/>
            <p:nvPr/>
          </p:nvGrpSpPr>
          <p:grpSpPr bwMode="auto">
            <a:xfrm>
              <a:off x="4278756" y="3479847"/>
              <a:ext cx="1122536" cy="1086329"/>
              <a:chOff x="-11" y="0"/>
              <a:chExt cx="1100" cy="1064"/>
            </a:xfrm>
          </p:grpSpPr>
          <p:grpSp>
            <p:nvGrpSpPr>
              <p:cNvPr id="26661" name="Group 5"/>
              <p:cNvGrpSpPr/>
              <p:nvPr/>
            </p:nvGrpSpPr>
            <p:grpSpPr bwMode="auto">
              <a:xfrm>
                <a:off x="-11" y="0"/>
                <a:ext cx="1100" cy="1064"/>
                <a:chOff x="-10" y="0"/>
                <a:chExt cx="1052" cy="1021"/>
              </a:xfrm>
            </p:grpSpPr>
            <p:grpSp>
              <p:nvGrpSpPr>
                <p:cNvPr id="26663" name="Group 6"/>
                <p:cNvGrpSpPr/>
                <p:nvPr/>
              </p:nvGrpSpPr>
              <p:grpSpPr bwMode="auto">
                <a:xfrm>
                  <a:off x="-10" y="0"/>
                  <a:ext cx="1052" cy="1021"/>
                  <a:chOff x="-10" y="0"/>
                  <a:chExt cx="1052" cy="1021"/>
                </a:xfrm>
              </p:grpSpPr>
              <p:pic>
                <p:nvPicPr>
                  <p:cNvPr id="26665" name="Picture 7" descr="circuler_1"/>
                  <p:cNvPicPr>
                    <a:picLocks noChangeAspect="1" noChangeArrowheads="1"/>
                  </p:cNvPicPr>
                  <p:nvPr/>
                </p:nvPicPr>
                <p:blipFill>
                  <a:blip r:embed="rId6" cstate="print"/>
                  <a:srcRect/>
                  <a:stretch>
                    <a:fillRect/>
                  </a:stretch>
                </p:blipFill>
                <p:spPr bwMode="auto">
                  <a:xfrm>
                    <a:off x="0" y="0"/>
                    <a:ext cx="1042" cy="1016"/>
                  </a:xfrm>
                  <a:prstGeom prst="rect">
                    <a:avLst/>
                  </a:prstGeom>
                  <a:noFill/>
                  <a:ln w="9525">
                    <a:noFill/>
                    <a:miter lim="800000"/>
                    <a:headEnd/>
                    <a:tailEnd/>
                  </a:ln>
                </p:spPr>
              </p:pic>
              <p:sp>
                <p:nvSpPr>
                  <p:cNvPr id="26666" name="Oval 8"/>
                  <p:cNvSpPr>
                    <a:spLocks noChangeArrowheads="1"/>
                  </p:cNvSpPr>
                  <p:nvPr/>
                </p:nvSpPr>
                <p:spPr bwMode="auto">
                  <a:xfrm>
                    <a:off x="-10" y="2"/>
                    <a:ext cx="1035" cy="1019"/>
                  </a:xfrm>
                  <a:prstGeom prst="ellipse">
                    <a:avLst/>
                  </a:prstGeom>
                  <a:gradFill rotWithShape="1">
                    <a:gsLst>
                      <a:gs pos="0">
                        <a:schemeClr val="accent2"/>
                      </a:gs>
                      <a:gs pos="100000">
                        <a:schemeClr val="accent1"/>
                      </a:gs>
                    </a:gsLst>
                    <a:lin ang="5400000" scaled="1"/>
                  </a:gradFill>
                  <a:ln w="19050">
                    <a:solidFill>
                      <a:schemeClr val="bg1"/>
                    </a:solidFill>
                    <a:round/>
                  </a:ln>
                </p:spPr>
                <p:txBody>
                  <a:bodyPr wrap="none" anchor="ctr"/>
                  <a:lstStyle/>
                  <a:p>
                    <a:endParaRPr lang="zh-CN" altLang="en-US" sz="1800">
                      <a:ea typeface="宋体" panose="02010600030101010101" pitchFamily="2" charset="-122"/>
                    </a:endParaRPr>
                  </a:p>
                </p:txBody>
              </p:sp>
            </p:grpSp>
            <p:pic>
              <p:nvPicPr>
                <p:cNvPr id="26664" name="Picture 9" descr="Picture2"/>
                <p:cNvPicPr>
                  <a:picLocks noChangeAspect="1" noChangeArrowheads="1"/>
                </p:cNvPicPr>
                <p:nvPr/>
              </p:nvPicPr>
              <p:blipFill>
                <a:blip r:embed="rId5" cstate="print"/>
                <a:srcRect/>
                <a:stretch>
                  <a:fillRect/>
                </a:stretch>
              </p:blipFill>
              <p:spPr bwMode="auto">
                <a:xfrm>
                  <a:off x="104" y="10"/>
                  <a:ext cx="823" cy="360"/>
                </a:xfrm>
                <a:prstGeom prst="rect">
                  <a:avLst/>
                </a:prstGeom>
                <a:noFill/>
                <a:ln w="9525">
                  <a:noFill/>
                  <a:miter lim="800000"/>
                  <a:headEnd/>
                  <a:tailEnd/>
                </a:ln>
              </p:spPr>
            </p:pic>
          </p:grpSp>
          <p:sp>
            <p:nvSpPr>
              <p:cNvPr id="26662" name="WordArt 10"/>
              <p:cNvSpPr>
                <a:spLocks noChangeArrowheads="1" noChangeShapeType="1"/>
              </p:cNvSpPr>
              <p:nvPr/>
            </p:nvSpPr>
            <p:spPr bwMode="auto">
              <a:xfrm rot="5580000">
                <a:off x="187" y="449"/>
                <a:ext cx="670" cy="196"/>
              </a:xfrm>
              <a:prstGeom prst="rect">
                <a:avLst/>
              </a:prstGeom>
            </p:spPr>
            <p:txBody>
              <a:bodyPr wrap="none" fromWordArt="1">
                <a:prstTxWarp prst="textPlain">
                  <a:avLst>
                    <a:gd name="adj" fmla="val 50000"/>
                  </a:avLst>
                </a:prstTxWarp>
              </a:bodyPr>
              <a:lstStyle/>
              <a:p>
                <a:pPr algn="ctr"/>
                <a:r>
                  <a:rPr lang="en-US" altLang="zh-CN" sz="2400" kern="10">
                    <a:ln w="9525">
                      <a:solidFill>
                        <a:schemeClr val="bg1"/>
                      </a:solidFill>
                      <a:round/>
                    </a:ln>
                    <a:solidFill>
                      <a:schemeClr val="bg1"/>
                    </a:solidFill>
                    <a:latin typeface="黑体" panose="02010609060101010101" charset="-122"/>
                    <a:ea typeface="黑体" panose="02010609060101010101" charset="-122"/>
                  </a:rPr>
                  <a:t>I</a:t>
                </a:r>
                <a:endParaRPr lang="zh-CN" altLang="en-US" sz="2400" kern="10">
                  <a:ln w="9525">
                    <a:solidFill>
                      <a:schemeClr val="bg1"/>
                    </a:solidFill>
                    <a:round/>
                  </a:ln>
                  <a:solidFill>
                    <a:schemeClr val="bg1"/>
                  </a:solidFill>
                  <a:latin typeface="黑体" panose="02010609060101010101" charset="-122"/>
                  <a:ea typeface="黑体" panose="02010609060101010101" charset="-122"/>
                </a:endParaRPr>
              </a:p>
            </p:txBody>
          </p:sp>
        </p:grpSp>
        <p:sp>
          <p:nvSpPr>
            <p:cNvPr id="26660" name="Rectangle 38"/>
            <p:cNvSpPr>
              <a:spLocks noChangeArrowheads="1"/>
            </p:cNvSpPr>
            <p:nvPr/>
          </p:nvSpPr>
          <p:spPr bwMode="auto">
            <a:xfrm>
              <a:off x="5509574" y="3402725"/>
              <a:ext cx="2793724" cy="1242052"/>
            </a:xfrm>
            <a:prstGeom prst="rect">
              <a:avLst/>
            </a:prstGeom>
            <a:noFill/>
            <a:ln w="9525">
              <a:noFill/>
              <a:miter lim="800000"/>
            </a:ln>
          </p:spPr>
          <p:txBody>
            <a:bodyPr lIns="115196" tIns="57598" rIns="115196" bIns="57598" anchor="ctr"/>
            <a:lstStyle/>
            <a:p>
              <a:pPr algn="ctr">
                <a:lnSpc>
                  <a:spcPct val="120000"/>
                </a:lnSpc>
              </a:pPr>
              <a:r>
                <a:rPr lang="zh-CN" altLang="en-US" sz="2400">
                  <a:ea typeface="宋体" panose="02010600030101010101" pitchFamily="2" charset="-122"/>
                </a:rPr>
                <a:t>研究的干预措施</a:t>
              </a:r>
            </a:p>
          </p:txBody>
        </p:sp>
      </p:grpSp>
      <p:grpSp>
        <p:nvGrpSpPr>
          <p:cNvPr id="44" name="组合 43"/>
          <p:cNvGrpSpPr/>
          <p:nvPr/>
        </p:nvGrpSpPr>
        <p:grpSpPr bwMode="auto">
          <a:xfrm>
            <a:off x="4651375" y="3945255"/>
            <a:ext cx="3875405" cy="807720"/>
            <a:chOff x="4165602" y="5099493"/>
            <a:chExt cx="4335488" cy="1264781"/>
          </a:xfrm>
        </p:grpSpPr>
        <p:sp>
          <p:nvSpPr>
            <p:cNvPr id="26649" name="AutoShape 26"/>
            <p:cNvSpPr>
              <a:spLocks noChangeArrowheads="1"/>
            </p:cNvSpPr>
            <p:nvPr/>
          </p:nvSpPr>
          <p:spPr bwMode="auto">
            <a:xfrm>
              <a:off x="4165602" y="5103545"/>
              <a:ext cx="4335488" cy="1260729"/>
            </a:xfrm>
            <a:prstGeom prst="roundRect">
              <a:avLst>
                <a:gd name="adj" fmla="val 50000"/>
              </a:avLst>
            </a:prstGeom>
            <a:gradFill rotWithShape="1">
              <a:gsLst>
                <a:gs pos="0">
                  <a:srgbClr val="DDDDDD"/>
                </a:gs>
                <a:gs pos="100000">
                  <a:schemeClr val="bg1"/>
                </a:gs>
              </a:gsLst>
              <a:lin ang="5400000" scaled="1"/>
            </a:gradFill>
            <a:ln w="9525">
              <a:solidFill>
                <a:schemeClr val="accent1"/>
              </a:solidFill>
              <a:round/>
            </a:ln>
          </p:spPr>
          <p:txBody>
            <a:bodyPr wrap="none" anchor="ctr"/>
            <a:lstStyle/>
            <a:p>
              <a:endParaRPr lang="zh-CN" altLang="en-US" sz="1800">
                <a:ea typeface="宋体" panose="02010600030101010101" pitchFamily="2" charset="-122"/>
              </a:endParaRPr>
            </a:p>
          </p:txBody>
        </p:sp>
        <p:grpSp>
          <p:nvGrpSpPr>
            <p:cNvPr id="26650" name="Group 27"/>
            <p:cNvGrpSpPr/>
            <p:nvPr/>
          </p:nvGrpSpPr>
          <p:grpSpPr bwMode="auto">
            <a:xfrm>
              <a:off x="4289426" y="5170265"/>
              <a:ext cx="1111866" cy="1082884"/>
              <a:chOff x="0" y="0"/>
              <a:chExt cx="1089" cy="1062"/>
            </a:xfrm>
          </p:grpSpPr>
          <p:grpSp>
            <p:nvGrpSpPr>
              <p:cNvPr id="26652" name="Group 28"/>
              <p:cNvGrpSpPr/>
              <p:nvPr/>
            </p:nvGrpSpPr>
            <p:grpSpPr bwMode="auto">
              <a:xfrm>
                <a:off x="0" y="0"/>
                <a:ext cx="1089" cy="1062"/>
                <a:chOff x="0" y="0"/>
                <a:chExt cx="1042" cy="1019"/>
              </a:xfrm>
            </p:grpSpPr>
            <p:grpSp>
              <p:nvGrpSpPr>
                <p:cNvPr id="26654" name="Group 29"/>
                <p:cNvGrpSpPr/>
                <p:nvPr/>
              </p:nvGrpSpPr>
              <p:grpSpPr bwMode="auto">
                <a:xfrm>
                  <a:off x="0" y="0"/>
                  <a:ext cx="1042" cy="1019"/>
                  <a:chOff x="0" y="0"/>
                  <a:chExt cx="1042" cy="1019"/>
                </a:xfrm>
              </p:grpSpPr>
              <p:pic>
                <p:nvPicPr>
                  <p:cNvPr id="26656" name="Picture 30" descr="circuler_1"/>
                  <p:cNvPicPr>
                    <a:picLocks noChangeAspect="1" noChangeArrowheads="1"/>
                  </p:cNvPicPr>
                  <p:nvPr/>
                </p:nvPicPr>
                <p:blipFill>
                  <a:blip r:embed="rId7" cstate="print"/>
                  <a:srcRect/>
                  <a:stretch>
                    <a:fillRect/>
                  </a:stretch>
                </p:blipFill>
                <p:spPr bwMode="auto">
                  <a:xfrm>
                    <a:off x="0" y="0"/>
                    <a:ext cx="1042" cy="1016"/>
                  </a:xfrm>
                  <a:prstGeom prst="rect">
                    <a:avLst/>
                  </a:prstGeom>
                  <a:noFill/>
                  <a:ln w="9525">
                    <a:noFill/>
                    <a:miter lim="800000"/>
                    <a:headEnd/>
                    <a:tailEnd/>
                  </a:ln>
                </p:spPr>
              </p:pic>
              <p:sp>
                <p:nvSpPr>
                  <p:cNvPr id="26657" name="Oval 31"/>
                  <p:cNvSpPr>
                    <a:spLocks noChangeArrowheads="1"/>
                  </p:cNvSpPr>
                  <p:nvPr/>
                </p:nvSpPr>
                <p:spPr bwMode="auto">
                  <a:xfrm>
                    <a:off x="0" y="0"/>
                    <a:ext cx="1035" cy="1019"/>
                  </a:xfrm>
                  <a:prstGeom prst="ellipse">
                    <a:avLst/>
                  </a:prstGeom>
                  <a:gradFill rotWithShape="1">
                    <a:gsLst>
                      <a:gs pos="0">
                        <a:schemeClr val="accent2"/>
                      </a:gs>
                      <a:gs pos="100000">
                        <a:schemeClr val="accent1"/>
                      </a:gs>
                    </a:gsLst>
                    <a:lin ang="5400000" scaled="1"/>
                  </a:gradFill>
                  <a:ln w="19050">
                    <a:solidFill>
                      <a:schemeClr val="bg1"/>
                    </a:solidFill>
                    <a:round/>
                  </a:ln>
                </p:spPr>
                <p:txBody>
                  <a:bodyPr wrap="none" anchor="ctr"/>
                  <a:lstStyle/>
                  <a:p>
                    <a:endParaRPr lang="zh-CN" altLang="en-US" sz="1800">
                      <a:ea typeface="宋体" panose="02010600030101010101" pitchFamily="2" charset="-122"/>
                    </a:endParaRPr>
                  </a:p>
                </p:txBody>
              </p:sp>
            </p:grpSp>
            <p:pic>
              <p:nvPicPr>
                <p:cNvPr id="26655" name="Picture 32" descr="Picture2"/>
                <p:cNvPicPr>
                  <a:picLocks noChangeAspect="1" noChangeArrowheads="1"/>
                </p:cNvPicPr>
                <p:nvPr/>
              </p:nvPicPr>
              <p:blipFill>
                <a:blip r:embed="rId5" cstate="print"/>
                <a:srcRect/>
                <a:stretch>
                  <a:fillRect/>
                </a:stretch>
              </p:blipFill>
              <p:spPr bwMode="auto">
                <a:xfrm>
                  <a:off x="104" y="10"/>
                  <a:ext cx="823" cy="360"/>
                </a:xfrm>
                <a:prstGeom prst="rect">
                  <a:avLst/>
                </a:prstGeom>
                <a:noFill/>
                <a:ln w="9525">
                  <a:noFill/>
                  <a:miter lim="800000"/>
                  <a:headEnd/>
                  <a:tailEnd/>
                </a:ln>
              </p:spPr>
            </p:pic>
          </p:grpSp>
          <p:sp>
            <p:nvSpPr>
              <p:cNvPr id="26653" name="WordArt 33"/>
              <p:cNvSpPr>
                <a:spLocks noChangeArrowheads="1" noChangeShapeType="1"/>
              </p:cNvSpPr>
              <p:nvPr/>
            </p:nvSpPr>
            <p:spPr bwMode="auto">
              <a:xfrm>
                <a:off x="242" y="317"/>
                <a:ext cx="622" cy="429"/>
              </a:xfrm>
              <a:prstGeom prst="rect">
                <a:avLst/>
              </a:prstGeom>
            </p:spPr>
            <p:txBody>
              <a:bodyPr wrap="none" fromWordArt="1">
                <a:prstTxWarp prst="textPlain">
                  <a:avLst>
                    <a:gd name="adj" fmla="val 50000"/>
                  </a:avLst>
                </a:prstTxWarp>
              </a:bodyPr>
              <a:lstStyle/>
              <a:p>
                <a:pPr algn="ctr"/>
                <a:r>
                  <a:rPr lang="en-US" altLang="zh-CN" sz="2400" kern="10">
                    <a:ln w="9525">
                      <a:solidFill>
                        <a:schemeClr val="bg1"/>
                      </a:solidFill>
                      <a:round/>
                    </a:ln>
                    <a:solidFill>
                      <a:schemeClr val="bg1"/>
                    </a:solidFill>
                    <a:latin typeface="黑体" panose="02010609060101010101" charset="-122"/>
                    <a:ea typeface="黑体" panose="02010609060101010101" charset="-122"/>
                  </a:rPr>
                  <a:t>C</a:t>
                </a:r>
                <a:endParaRPr lang="zh-CN" altLang="en-US" sz="2400" kern="10">
                  <a:ln w="9525">
                    <a:solidFill>
                      <a:schemeClr val="bg1"/>
                    </a:solidFill>
                    <a:round/>
                  </a:ln>
                  <a:solidFill>
                    <a:schemeClr val="bg1"/>
                  </a:solidFill>
                  <a:latin typeface="黑体" panose="02010609060101010101" charset="-122"/>
                  <a:ea typeface="黑体" panose="02010609060101010101" charset="-122"/>
                </a:endParaRPr>
              </a:p>
            </p:txBody>
          </p:sp>
        </p:grpSp>
        <p:sp>
          <p:nvSpPr>
            <p:cNvPr id="26651" name="Rectangle 39"/>
            <p:cNvSpPr>
              <a:spLocks noChangeArrowheads="1"/>
            </p:cNvSpPr>
            <p:nvPr/>
          </p:nvSpPr>
          <p:spPr bwMode="auto">
            <a:xfrm>
              <a:off x="5629276" y="5099493"/>
              <a:ext cx="2674275" cy="1240969"/>
            </a:xfrm>
            <a:prstGeom prst="rect">
              <a:avLst/>
            </a:prstGeom>
            <a:noFill/>
            <a:ln w="9525">
              <a:noFill/>
              <a:miter lim="800000"/>
            </a:ln>
          </p:spPr>
          <p:txBody>
            <a:bodyPr lIns="115196" tIns="57598" rIns="115196" bIns="57598" anchor="ctr"/>
            <a:lstStyle/>
            <a:p>
              <a:pPr algn="ctr">
                <a:lnSpc>
                  <a:spcPct val="120000"/>
                </a:lnSpc>
              </a:pPr>
              <a:r>
                <a:rPr lang="zh-CN" altLang="en-US" sz="2400">
                  <a:ea typeface="宋体" panose="02010600030101010101" pitchFamily="2" charset="-122"/>
                </a:rPr>
                <a:t>研究的对照措施</a:t>
              </a:r>
            </a:p>
          </p:txBody>
        </p:sp>
      </p:grpSp>
      <p:grpSp>
        <p:nvGrpSpPr>
          <p:cNvPr id="41" name="组合 40"/>
          <p:cNvGrpSpPr/>
          <p:nvPr/>
        </p:nvGrpSpPr>
        <p:grpSpPr bwMode="auto">
          <a:xfrm>
            <a:off x="4612640" y="5300345"/>
            <a:ext cx="3887470" cy="825500"/>
            <a:chOff x="4165602" y="5088700"/>
            <a:chExt cx="4335488" cy="1275574"/>
          </a:xfrm>
        </p:grpSpPr>
        <p:sp>
          <p:nvSpPr>
            <p:cNvPr id="26640" name="AutoShape 26"/>
            <p:cNvSpPr>
              <a:spLocks noChangeArrowheads="1"/>
            </p:cNvSpPr>
            <p:nvPr/>
          </p:nvSpPr>
          <p:spPr bwMode="auto">
            <a:xfrm>
              <a:off x="4165602" y="5103545"/>
              <a:ext cx="4335488" cy="1260729"/>
            </a:xfrm>
            <a:prstGeom prst="roundRect">
              <a:avLst>
                <a:gd name="adj" fmla="val 50000"/>
              </a:avLst>
            </a:prstGeom>
            <a:gradFill rotWithShape="1">
              <a:gsLst>
                <a:gs pos="0">
                  <a:srgbClr val="DDDDDD"/>
                </a:gs>
                <a:gs pos="100000">
                  <a:schemeClr val="bg1"/>
                </a:gs>
              </a:gsLst>
              <a:lin ang="5400000" scaled="1"/>
            </a:gradFill>
            <a:ln w="9525">
              <a:solidFill>
                <a:schemeClr val="accent1"/>
              </a:solidFill>
              <a:round/>
            </a:ln>
          </p:spPr>
          <p:txBody>
            <a:bodyPr wrap="none" anchor="ctr"/>
            <a:lstStyle/>
            <a:p>
              <a:endParaRPr lang="zh-CN" altLang="en-US" sz="1800">
                <a:ea typeface="宋体" panose="02010600030101010101" pitchFamily="2" charset="-122"/>
              </a:endParaRPr>
            </a:p>
          </p:txBody>
        </p:sp>
        <p:grpSp>
          <p:nvGrpSpPr>
            <p:cNvPr id="26641" name="Group 27"/>
            <p:cNvGrpSpPr/>
            <p:nvPr/>
          </p:nvGrpSpPr>
          <p:grpSpPr bwMode="auto">
            <a:xfrm>
              <a:off x="4289426" y="5170265"/>
              <a:ext cx="1111866" cy="1082884"/>
              <a:chOff x="0" y="0"/>
              <a:chExt cx="1089" cy="1062"/>
            </a:xfrm>
          </p:grpSpPr>
          <p:grpSp>
            <p:nvGrpSpPr>
              <p:cNvPr id="26643" name="Group 28"/>
              <p:cNvGrpSpPr/>
              <p:nvPr/>
            </p:nvGrpSpPr>
            <p:grpSpPr bwMode="auto">
              <a:xfrm>
                <a:off x="0" y="0"/>
                <a:ext cx="1089" cy="1062"/>
                <a:chOff x="0" y="0"/>
                <a:chExt cx="1042" cy="1019"/>
              </a:xfrm>
            </p:grpSpPr>
            <p:grpSp>
              <p:nvGrpSpPr>
                <p:cNvPr id="26645" name="Group 29"/>
                <p:cNvGrpSpPr/>
                <p:nvPr/>
              </p:nvGrpSpPr>
              <p:grpSpPr bwMode="auto">
                <a:xfrm>
                  <a:off x="0" y="0"/>
                  <a:ext cx="1042" cy="1019"/>
                  <a:chOff x="0" y="0"/>
                  <a:chExt cx="1042" cy="1019"/>
                </a:xfrm>
              </p:grpSpPr>
              <p:pic>
                <p:nvPicPr>
                  <p:cNvPr id="26647" name="Picture 30" descr="circuler_1"/>
                  <p:cNvPicPr>
                    <a:picLocks noChangeAspect="1" noChangeArrowheads="1"/>
                  </p:cNvPicPr>
                  <p:nvPr/>
                </p:nvPicPr>
                <p:blipFill>
                  <a:blip r:embed="rId8" cstate="print"/>
                  <a:srcRect/>
                  <a:stretch>
                    <a:fillRect/>
                  </a:stretch>
                </p:blipFill>
                <p:spPr bwMode="auto">
                  <a:xfrm>
                    <a:off x="0" y="0"/>
                    <a:ext cx="1042" cy="1016"/>
                  </a:xfrm>
                  <a:prstGeom prst="rect">
                    <a:avLst/>
                  </a:prstGeom>
                  <a:noFill/>
                  <a:ln w="9525">
                    <a:noFill/>
                    <a:miter lim="800000"/>
                    <a:headEnd/>
                    <a:tailEnd/>
                  </a:ln>
                </p:spPr>
              </p:pic>
              <p:sp>
                <p:nvSpPr>
                  <p:cNvPr id="26648" name="Oval 31"/>
                  <p:cNvSpPr>
                    <a:spLocks noChangeArrowheads="1"/>
                  </p:cNvSpPr>
                  <p:nvPr/>
                </p:nvSpPr>
                <p:spPr bwMode="auto">
                  <a:xfrm>
                    <a:off x="0" y="0"/>
                    <a:ext cx="1035" cy="1019"/>
                  </a:xfrm>
                  <a:prstGeom prst="ellipse">
                    <a:avLst/>
                  </a:prstGeom>
                  <a:gradFill rotWithShape="1">
                    <a:gsLst>
                      <a:gs pos="0">
                        <a:schemeClr val="accent2"/>
                      </a:gs>
                      <a:gs pos="100000">
                        <a:schemeClr val="accent1"/>
                      </a:gs>
                    </a:gsLst>
                    <a:lin ang="5400000" scaled="1"/>
                  </a:gradFill>
                  <a:ln w="19050">
                    <a:solidFill>
                      <a:schemeClr val="bg1"/>
                    </a:solidFill>
                    <a:round/>
                  </a:ln>
                </p:spPr>
                <p:txBody>
                  <a:bodyPr wrap="none" anchor="ctr"/>
                  <a:lstStyle/>
                  <a:p>
                    <a:endParaRPr lang="zh-CN" altLang="en-US" sz="1800">
                      <a:ea typeface="宋体" panose="02010600030101010101" pitchFamily="2" charset="-122"/>
                    </a:endParaRPr>
                  </a:p>
                </p:txBody>
              </p:sp>
            </p:grpSp>
            <p:pic>
              <p:nvPicPr>
                <p:cNvPr id="26646" name="Picture 32" descr="Picture2"/>
                <p:cNvPicPr>
                  <a:picLocks noChangeAspect="1" noChangeArrowheads="1"/>
                </p:cNvPicPr>
                <p:nvPr/>
              </p:nvPicPr>
              <p:blipFill>
                <a:blip r:embed="rId5" cstate="print"/>
                <a:srcRect/>
                <a:stretch>
                  <a:fillRect/>
                </a:stretch>
              </p:blipFill>
              <p:spPr bwMode="auto">
                <a:xfrm>
                  <a:off x="104" y="10"/>
                  <a:ext cx="823" cy="360"/>
                </a:xfrm>
                <a:prstGeom prst="rect">
                  <a:avLst/>
                </a:prstGeom>
                <a:noFill/>
                <a:ln w="9525">
                  <a:noFill/>
                  <a:miter lim="800000"/>
                  <a:headEnd/>
                  <a:tailEnd/>
                </a:ln>
              </p:spPr>
            </p:pic>
          </p:grpSp>
          <p:sp>
            <p:nvSpPr>
              <p:cNvPr id="26644" name="WordArt 33"/>
              <p:cNvSpPr>
                <a:spLocks noChangeArrowheads="1" noChangeShapeType="1"/>
              </p:cNvSpPr>
              <p:nvPr/>
            </p:nvSpPr>
            <p:spPr bwMode="auto">
              <a:xfrm>
                <a:off x="242" y="317"/>
                <a:ext cx="622" cy="429"/>
              </a:xfrm>
              <a:prstGeom prst="rect">
                <a:avLst/>
              </a:prstGeom>
            </p:spPr>
            <p:txBody>
              <a:bodyPr wrap="none" fromWordArt="1">
                <a:prstTxWarp prst="textPlain">
                  <a:avLst>
                    <a:gd name="adj" fmla="val 50000"/>
                  </a:avLst>
                </a:prstTxWarp>
              </a:bodyPr>
              <a:lstStyle/>
              <a:p>
                <a:pPr algn="ctr"/>
                <a:r>
                  <a:rPr lang="en-US" altLang="zh-CN" sz="2400" kern="10">
                    <a:ln w="9525">
                      <a:solidFill>
                        <a:schemeClr val="bg1"/>
                      </a:solidFill>
                      <a:round/>
                    </a:ln>
                    <a:solidFill>
                      <a:schemeClr val="bg1"/>
                    </a:solidFill>
                    <a:latin typeface="黑体" panose="02010609060101010101" charset="-122"/>
                    <a:ea typeface="黑体" panose="02010609060101010101" charset="-122"/>
                  </a:rPr>
                  <a:t>O</a:t>
                </a:r>
                <a:endParaRPr lang="zh-CN" altLang="en-US" sz="2400" kern="10">
                  <a:ln w="9525">
                    <a:solidFill>
                      <a:schemeClr val="bg1"/>
                    </a:solidFill>
                    <a:round/>
                  </a:ln>
                  <a:solidFill>
                    <a:schemeClr val="bg1"/>
                  </a:solidFill>
                  <a:latin typeface="黑体" panose="02010609060101010101" charset="-122"/>
                  <a:ea typeface="黑体" panose="02010609060101010101" charset="-122"/>
                </a:endParaRPr>
              </a:p>
            </p:txBody>
          </p:sp>
        </p:grpSp>
        <p:sp>
          <p:nvSpPr>
            <p:cNvPr id="26642" name="Rectangle 39"/>
            <p:cNvSpPr>
              <a:spLocks noChangeArrowheads="1"/>
            </p:cNvSpPr>
            <p:nvPr/>
          </p:nvSpPr>
          <p:spPr bwMode="auto">
            <a:xfrm>
              <a:off x="5438017" y="5088700"/>
              <a:ext cx="2882152" cy="1241232"/>
            </a:xfrm>
            <a:prstGeom prst="rect">
              <a:avLst/>
            </a:prstGeom>
            <a:noFill/>
            <a:ln w="9525">
              <a:noFill/>
              <a:miter lim="800000"/>
            </a:ln>
          </p:spPr>
          <p:txBody>
            <a:bodyPr lIns="115196" tIns="57598" rIns="115196" bIns="57598" anchor="ctr"/>
            <a:lstStyle/>
            <a:p>
              <a:pPr algn="ctr">
                <a:lnSpc>
                  <a:spcPct val="120000"/>
                </a:lnSpc>
              </a:pPr>
              <a:r>
                <a:rPr lang="zh-CN" altLang="en-US" sz="1800">
                  <a:ea typeface="宋体" panose="02010600030101010101" pitchFamily="2" charset="-122"/>
                </a:rPr>
                <a:t>研究的结局指标，包括主要结局和次要结局</a:t>
              </a:r>
            </a:p>
          </p:txBody>
        </p:sp>
      </p:gr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p:cTn id="7" dur="500" fill="hold"/>
                                        <p:tgtEl>
                                          <p:spTgt spid="42"/>
                                        </p:tgtEl>
                                        <p:attrNameLst>
                                          <p:attrName>ppt_w</p:attrName>
                                        </p:attrNameLst>
                                      </p:cBhvr>
                                      <p:tavLst>
                                        <p:tav tm="0">
                                          <p:val>
                                            <p:fltVal val="0"/>
                                          </p:val>
                                        </p:tav>
                                        <p:tav tm="100000">
                                          <p:val>
                                            <p:strVal val="#ppt_w"/>
                                          </p:val>
                                        </p:tav>
                                      </p:tavLst>
                                    </p:anim>
                                    <p:anim calcmode="lin" valueType="num">
                                      <p:cBhvr>
                                        <p:cTn id="8" dur="500" fill="hold"/>
                                        <p:tgtEl>
                                          <p:spTgt spid="4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50" presetClass="entr" presetSubtype="0" decel="100000" fill="hold" nodeType="afterEffect">
                                  <p:stCondLst>
                                    <p:cond delay="0"/>
                                  </p:stCondLst>
                                  <p:childTnLst>
                                    <p:set>
                                      <p:cBhvr>
                                        <p:cTn id="11" dur="1" fill="hold">
                                          <p:stCondLst>
                                            <p:cond delay="0"/>
                                          </p:stCondLst>
                                        </p:cTn>
                                        <p:tgtEl>
                                          <p:spTgt spid="43"/>
                                        </p:tgtEl>
                                        <p:attrNameLst>
                                          <p:attrName>style.visibility</p:attrName>
                                        </p:attrNameLst>
                                      </p:cBhvr>
                                      <p:to>
                                        <p:strVal val="visible"/>
                                      </p:to>
                                    </p:set>
                                    <p:anim calcmode="lin" valueType="num">
                                      <p:cBhvr>
                                        <p:cTn id="12" dur="500" fill="hold"/>
                                        <p:tgtEl>
                                          <p:spTgt spid="43"/>
                                        </p:tgtEl>
                                        <p:attrNameLst>
                                          <p:attrName>ppt_w</p:attrName>
                                        </p:attrNameLst>
                                      </p:cBhvr>
                                      <p:tavLst>
                                        <p:tav tm="0">
                                          <p:val>
                                            <p:strVal val="#ppt_w+.3"/>
                                          </p:val>
                                        </p:tav>
                                        <p:tav tm="100000">
                                          <p:val>
                                            <p:strVal val="#ppt_w"/>
                                          </p:val>
                                        </p:tav>
                                      </p:tavLst>
                                    </p:anim>
                                    <p:anim calcmode="lin" valueType="num">
                                      <p:cBhvr>
                                        <p:cTn id="13" dur="500" fill="hold"/>
                                        <p:tgtEl>
                                          <p:spTgt spid="43"/>
                                        </p:tgtEl>
                                        <p:attrNameLst>
                                          <p:attrName>ppt_h</p:attrName>
                                        </p:attrNameLst>
                                      </p:cBhvr>
                                      <p:tavLst>
                                        <p:tav tm="0">
                                          <p:val>
                                            <p:strVal val="#ppt_h"/>
                                          </p:val>
                                        </p:tav>
                                        <p:tav tm="100000">
                                          <p:val>
                                            <p:strVal val="#ppt_h"/>
                                          </p:val>
                                        </p:tav>
                                      </p:tavLst>
                                    </p:anim>
                                    <p:animEffect transition="in" filter="fade">
                                      <p:cBhvr>
                                        <p:cTn id="14" dur="500"/>
                                        <p:tgtEl>
                                          <p:spTgt spid="43"/>
                                        </p:tgtEl>
                                      </p:cBhvr>
                                    </p:animEffect>
                                  </p:childTnLst>
                                </p:cTn>
                              </p:par>
                            </p:childTnLst>
                          </p:cTn>
                        </p:par>
                        <p:par>
                          <p:cTn id="15" fill="hold">
                            <p:stCondLst>
                              <p:cond delay="1000"/>
                            </p:stCondLst>
                            <p:childTnLst>
                              <p:par>
                                <p:cTn id="16" presetID="50" presetClass="entr" presetSubtype="0" decel="100000" fill="hold" nodeType="afterEffect">
                                  <p:stCondLst>
                                    <p:cond delay="0"/>
                                  </p:stCondLst>
                                  <p:childTnLst>
                                    <p:set>
                                      <p:cBhvr>
                                        <p:cTn id="17" dur="1" fill="hold">
                                          <p:stCondLst>
                                            <p:cond delay="0"/>
                                          </p:stCondLst>
                                        </p:cTn>
                                        <p:tgtEl>
                                          <p:spTgt spid="44"/>
                                        </p:tgtEl>
                                        <p:attrNameLst>
                                          <p:attrName>style.visibility</p:attrName>
                                        </p:attrNameLst>
                                      </p:cBhvr>
                                      <p:to>
                                        <p:strVal val="visible"/>
                                      </p:to>
                                    </p:set>
                                    <p:anim calcmode="lin" valueType="num">
                                      <p:cBhvr>
                                        <p:cTn id="18" dur="500" fill="hold"/>
                                        <p:tgtEl>
                                          <p:spTgt spid="44"/>
                                        </p:tgtEl>
                                        <p:attrNameLst>
                                          <p:attrName>ppt_w</p:attrName>
                                        </p:attrNameLst>
                                      </p:cBhvr>
                                      <p:tavLst>
                                        <p:tav tm="0">
                                          <p:val>
                                            <p:strVal val="#ppt_w+.3"/>
                                          </p:val>
                                        </p:tav>
                                        <p:tav tm="100000">
                                          <p:val>
                                            <p:strVal val="#ppt_w"/>
                                          </p:val>
                                        </p:tav>
                                      </p:tavLst>
                                    </p:anim>
                                    <p:anim calcmode="lin" valueType="num">
                                      <p:cBhvr>
                                        <p:cTn id="19" dur="500" fill="hold"/>
                                        <p:tgtEl>
                                          <p:spTgt spid="44"/>
                                        </p:tgtEl>
                                        <p:attrNameLst>
                                          <p:attrName>ppt_h</p:attrName>
                                        </p:attrNameLst>
                                      </p:cBhvr>
                                      <p:tavLst>
                                        <p:tav tm="0">
                                          <p:val>
                                            <p:strVal val="#ppt_h"/>
                                          </p:val>
                                        </p:tav>
                                        <p:tav tm="100000">
                                          <p:val>
                                            <p:strVal val="#ppt_h"/>
                                          </p:val>
                                        </p:tav>
                                      </p:tavLst>
                                    </p:anim>
                                    <p:animEffect transition="in" filter="fade">
                                      <p:cBhvr>
                                        <p:cTn id="20" dur="500"/>
                                        <p:tgtEl>
                                          <p:spTgt spid="44"/>
                                        </p:tgtEl>
                                      </p:cBhvr>
                                    </p:animEffect>
                                  </p:childTnLst>
                                </p:cTn>
                              </p:par>
                            </p:childTnLst>
                          </p:cTn>
                        </p:par>
                        <p:par>
                          <p:cTn id="21" fill="hold">
                            <p:stCondLst>
                              <p:cond delay="1500"/>
                            </p:stCondLst>
                            <p:childTnLst>
                              <p:par>
                                <p:cTn id="22" presetID="50" presetClass="entr" presetSubtype="0" decel="100000" fill="hold" nodeType="afterEffect">
                                  <p:stCondLst>
                                    <p:cond delay="0"/>
                                  </p:stCondLst>
                                  <p:childTnLst>
                                    <p:set>
                                      <p:cBhvr>
                                        <p:cTn id="23" dur="1" fill="hold">
                                          <p:stCondLst>
                                            <p:cond delay="0"/>
                                          </p:stCondLst>
                                        </p:cTn>
                                        <p:tgtEl>
                                          <p:spTgt spid="41"/>
                                        </p:tgtEl>
                                        <p:attrNameLst>
                                          <p:attrName>style.visibility</p:attrName>
                                        </p:attrNameLst>
                                      </p:cBhvr>
                                      <p:to>
                                        <p:strVal val="visible"/>
                                      </p:to>
                                    </p:set>
                                    <p:anim calcmode="lin" valueType="num">
                                      <p:cBhvr>
                                        <p:cTn id="24" dur="500" fill="hold"/>
                                        <p:tgtEl>
                                          <p:spTgt spid="41"/>
                                        </p:tgtEl>
                                        <p:attrNameLst>
                                          <p:attrName>ppt_w</p:attrName>
                                        </p:attrNameLst>
                                      </p:cBhvr>
                                      <p:tavLst>
                                        <p:tav tm="0">
                                          <p:val>
                                            <p:strVal val="#ppt_w+.3"/>
                                          </p:val>
                                        </p:tav>
                                        <p:tav tm="100000">
                                          <p:val>
                                            <p:strVal val="#ppt_w"/>
                                          </p:val>
                                        </p:tav>
                                      </p:tavLst>
                                    </p:anim>
                                    <p:anim calcmode="lin" valueType="num">
                                      <p:cBhvr>
                                        <p:cTn id="25" dur="500" fill="hold"/>
                                        <p:tgtEl>
                                          <p:spTgt spid="41"/>
                                        </p:tgtEl>
                                        <p:attrNameLst>
                                          <p:attrName>ppt_h</p:attrName>
                                        </p:attrNameLst>
                                      </p:cBhvr>
                                      <p:tavLst>
                                        <p:tav tm="0">
                                          <p:val>
                                            <p:strVal val="#ppt_h"/>
                                          </p:val>
                                        </p:tav>
                                        <p:tav tm="100000">
                                          <p:val>
                                            <p:strVal val="#ppt_h"/>
                                          </p:val>
                                        </p:tav>
                                      </p:tavLst>
                                    </p:anim>
                                    <p:animEffect transition="in" filter="fade">
                                      <p:cBhvr>
                                        <p:cTn id="26"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标题 624640" descr="j0240719"/>
          <p:cNvPicPr>
            <a:picLocks noGrp="1" noChangeAspect="1"/>
          </p:cNvPicPr>
          <p:nvPr>
            <p:ph type="title"/>
          </p:nvPr>
        </p:nvPicPr>
        <p:blipFill>
          <a:blip r:embed="rId3" cstate="print"/>
          <a:stretch>
            <a:fillRect/>
          </a:stretch>
        </p:blipFill>
        <p:spPr>
          <a:xfrm>
            <a:off x="468313" y="188913"/>
            <a:ext cx="728662" cy="1143000"/>
          </a:xfrm>
        </p:spPr>
      </p:pic>
      <p:sp>
        <p:nvSpPr>
          <p:cNvPr id="20484" name="直接连接符 624644"/>
          <p:cNvSpPr/>
          <p:nvPr/>
        </p:nvSpPr>
        <p:spPr>
          <a:xfrm>
            <a:off x="1763713" y="5013325"/>
            <a:ext cx="431800" cy="0"/>
          </a:xfrm>
          <a:prstGeom prst="line">
            <a:avLst/>
          </a:prstGeom>
          <a:ln w="9525">
            <a:noFill/>
          </a:ln>
        </p:spPr>
        <p:txBody>
          <a:bodyPr anchor="t"/>
          <a:lstStyle/>
          <a:p>
            <a:pPr algn="ctr"/>
            <a:endParaRPr lang="zh-CN" altLang="en-US">
              <a:latin typeface="Times New Roman" panose="02020603050405020304" pitchFamily="18" charset="0"/>
            </a:endParaRPr>
          </a:p>
        </p:txBody>
      </p:sp>
      <p:sp>
        <p:nvSpPr>
          <p:cNvPr id="624651" name="五角星 624650"/>
          <p:cNvSpPr/>
          <p:nvPr/>
        </p:nvSpPr>
        <p:spPr>
          <a:xfrm rot="1632419">
            <a:off x="1822450" y="377508"/>
            <a:ext cx="431800" cy="360362"/>
          </a:xfrm>
          <a:custGeom>
            <a:avLst/>
            <a:gdLst/>
            <a:ahLst/>
            <a:cxnLst>
              <a:cxn ang="16200000">
                <a:pos x="215900" y="0"/>
              </a:cxn>
              <a:cxn ang="10800000">
                <a:pos x="0" y="137645"/>
              </a:cxn>
              <a:cxn ang="5400000">
                <a:pos x="82466" y="360361"/>
              </a:cxn>
              <a:cxn ang="5400000">
                <a:pos x="349333" y="360361"/>
              </a:cxn>
              <a:cxn ang="0">
                <a:pos x="431799" y="137645"/>
              </a:cxn>
            </a:cxnLst>
            <a:rect l="0" t="0" r="0" b="0"/>
            <a:pathLst>
              <a:path w="431800" h="360362">
                <a:moveTo>
                  <a:pt x="0" y="137645"/>
                </a:moveTo>
                <a:lnTo>
                  <a:pt x="164933" y="137646"/>
                </a:lnTo>
                <a:lnTo>
                  <a:pt x="215900" y="0"/>
                </a:lnTo>
                <a:lnTo>
                  <a:pt x="266866" y="137646"/>
                </a:lnTo>
                <a:lnTo>
                  <a:pt x="431799" y="137645"/>
                </a:lnTo>
                <a:lnTo>
                  <a:pt x="298364" y="222715"/>
                </a:lnTo>
                <a:lnTo>
                  <a:pt x="349333" y="360361"/>
                </a:lnTo>
                <a:lnTo>
                  <a:pt x="215900" y="275290"/>
                </a:lnTo>
                <a:lnTo>
                  <a:pt x="82466" y="360361"/>
                </a:lnTo>
                <a:lnTo>
                  <a:pt x="133435" y="222715"/>
                </a:lnTo>
                <a:close/>
              </a:path>
            </a:pathLst>
          </a:custGeom>
          <a:solidFill>
            <a:schemeClr val="accent2"/>
          </a:solidFill>
          <a:ln w="9525" cap="flat" cmpd="sng">
            <a:solidFill>
              <a:schemeClr val="tx1"/>
            </a:solidFill>
            <a:prstDash val="solid"/>
            <a:miter/>
            <a:headEnd type="none" w="med" len="med"/>
            <a:tailEnd type="none" w="med" len="med"/>
          </a:ln>
        </p:spPr>
        <p:txBody>
          <a:bodyPr/>
          <a:lstStyle/>
          <a:p>
            <a:endParaRPr lang="zh-CN" altLang="en-US"/>
          </a:p>
        </p:txBody>
      </p:sp>
      <p:sp>
        <p:nvSpPr>
          <p:cNvPr id="30730" name="AutoShape 23"/>
          <p:cNvSpPr>
            <a:spLocks noChangeArrowheads="1"/>
          </p:cNvSpPr>
          <p:nvPr/>
        </p:nvSpPr>
        <p:spPr bwMode="auto">
          <a:xfrm>
            <a:off x="2209165" y="535305"/>
            <a:ext cx="4726305" cy="692150"/>
          </a:xfrm>
          <a:prstGeom prst="roundRect">
            <a:avLst>
              <a:gd name="adj" fmla="val 10250"/>
            </a:avLst>
          </a:prstGeom>
          <a:solidFill>
            <a:schemeClr val="tx1"/>
          </a:solidFill>
          <a:ln w="9525" algn="ctr">
            <a:solidFill>
              <a:schemeClr val="tx2">
                <a:lumMod val="20000"/>
                <a:lumOff val="80000"/>
              </a:schemeClr>
            </a:solidFill>
            <a:round/>
          </a:ln>
        </p:spPr>
        <p:txBody>
          <a:bodyPr wrap="none" anchor="ctr">
            <a:scene3d>
              <a:camera prst="orthographicFront"/>
              <a:lightRig rig="threePt" dir="t"/>
            </a:scene3d>
          </a:bodyPr>
          <a:lstStyle/>
          <a:p>
            <a:pPr algn="ctr"/>
            <a:r>
              <a:rPr lang="zh-CN" altLang="en-US" sz="3600">
                <a:ln w="10160">
                  <a:solidFill>
                    <a:schemeClr val="accent5"/>
                  </a:solidFill>
                  <a:prstDash val="solid"/>
                </a:ln>
                <a:solidFill>
                  <a:schemeClr val="tx1">
                    <a:lumMod val="10000"/>
                  </a:schemeClr>
                </a:solidFill>
                <a:effectLst/>
                <a:ea typeface="宋体" panose="02010600030101010101" pitchFamily="2" charset="-122"/>
              </a:rPr>
              <a:t>循证问题</a:t>
            </a:r>
          </a:p>
        </p:txBody>
      </p:sp>
      <p:sp>
        <p:nvSpPr>
          <p:cNvPr id="2" name="内容占位符 1"/>
          <p:cNvSpPr>
            <a:spLocks noGrp="1"/>
          </p:cNvSpPr>
          <p:nvPr>
            <p:ph sz="half" idx="1"/>
          </p:nvPr>
        </p:nvSpPr>
        <p:spPr>
          <a:xfrm>
            <a:off x="468630" y="1586230"/>
            <a:ext cx="7322185" cy="4526280"/>
          </a:xfrm>
        </p:spPr>
        <p:txBody>
          <a:bodyPr/>
          <a:lstStyle/>
          <a:p>
            <a:endParaRPr lang="zh-CN" altLang="en-US"/>
          </a:p>
          <a:p>
            <a:endParaRPr lang="zh-CN" altLang="en-US"/>
          </a:p>
        </p:txBody>
      </p:sp>
      <p:sp>
        <p:nvSpPr>
          <p:cNvPr id="7" name="AutoShape 6"/>
          <p:cNvSpPr>
            <a:spLocks noChangeArrowheads="1"/>
          </p:cNvSpPr>
          <p:nvPr/>
        </p:nvSpPr>
        <p:spPr bwMode="auto">
          <a:xfrm>
            <a:off x="468630" y="1673860"/>
            <a:ext cx="6320790" cy="764540"/>
          </a:xfrm>
          <a:prstGeom prst="homePlate">
            <a:avLst>
              <a:gd name="adj" fmla="val 40076"/>
            </a:avLst>
          </a:prstGeom>
          <a:solidFill>
            <a:schemeClr val="tx1"/>
          </a:solidFill>
          <a:ln w="9525">
            <a:noFill/>
            <a:miter lim="800000"/>
          </a:ln>
          <a:effectLst/>
        </p:spPr>
        <p:txBody>
          <a:bodyPr wrap="none" lIns="115196" tIns="57598" rIns="115196" bIns="57598" anchor="ctr"/>
          <a:lstStyle/>
          <a:p>
            <a:pPr marL="450850" indent="-450850">
              <a:lnSpc>
                <a:spcPct val="120000"/>
              </a:lnSpc>
            </a:pPr>
            <a:r>
              <a:rPr lang="en-US" altLang="zh-CN" sz="1500">
                <a:ea typeface="宋体" panose="02010600030101010101" pitchFamily="2" charset="-122"/>
              </a:rPr>
              <a:t>P</a:t>
            </a:r>
            <a:r>
              <a:rPr lang="zh-CN" altLang="en-US" sz="1500">
                <a:ea typeface="宋体" panose="02010600030101010101" pitchFamily="2" charset="-122"/>
              </a:rPr>
              <a:t>（</a:t>
            </a:r>
            <a:r>
              <a:rPr lang="en-US" altLang="zh-CN" sz="1500">
                <a:ea typeface="宋体" panose="02010600030101010101" pitchFamily="2" charset="-122"/>
              </a:rPr>
              <a:t>participant</a:t>
            </a:r>
            <a:r>
              <a:rPr lang="zh-CN" altLang="en-US" sz="1500">
                <a:ea typeface="宋体" panose="02010600030101010101" pitchFamily="2" charset="-122"/>
              </a:rPr>
              <a:t>）</a:t>
            </a:r>
            <a:r>
              <a:rPr lang="en-US" altLang="zh-CN" sz="1500">
                <a:ea typeface="宋体" panose="02010600030101010101" pitchFamily="2" charset="-122"/>
              </a:rPr>
              <a:t>:</a:t>
            </a:r>
            <a:r>
              <a:rPr lang="zh-CN" altLang="en-US" sz="1500">
                <a:ea typeface="宋体" panose="02010600030101010101" pitchFamily="2" charset="-122"/>
              </a:rPr>
              <a:t>研究对象为神经外科手术患者</a:t>
            </a:r>
          </a:p>
        </p:txBody>
      </p:sp>
      <p:sp>
        <p:nvSpPr>
          <p:cNvPr id="32" name="AutoShape 6"/>
          <p:cNvSpPr>
            <a:spLocks noChangeArrowheads="1"/>
          </p:cNvSpPr>
          <p:nvPr/>
        </p:nvSpPr>
        <p:spPr bwMode="auto">
          <a:xfrm>
            <a:off x="468630" y="2609215"/>
            <a:ext cx="8093710" cy="739140"/>
          </a:xfrm>
          <a:prstGeom prst="homePlate">
            <a:avLst>
              <a:gd name="adj" fmla="val 40076"/>
            </a:avLst>
          </a:prstGeom>
          <a:solidFill>
            <a:schemeClr val="tx1"/>
          </a:solidFill>
          <a:ln w="9525">
            <a:noFill/>
            <a:miter lim="800000"/>
          </a:ln>
          <a:effectLst/>
        </p:spPr>
        <p:txBody>
          <a:bodyPr wrap="none" lIns="115196" tIns="57598" rIns="115196" bIns="57598" anchor="ctr"/>
          <a:lstStyle/>
          <a:p>
            <a:pPr marL="450850" indent="-450850">
              <a:lnSpc>
                <a:spcPct val="120000"/>
              </a:lnSpc>
            </a:pPr>
            <a:r>
              <a:rPr lang="en-US" altLang="zh-CN" sz="1500">
                <a:ea typeface="宋体" panose="02010600030101010101" pitchFamily="2" charset="-122"/>
              </a:rPr>
              <a:t>I</a:t>
            </a:r>
            <a:r>
              <a:rPr lang="zh-CN" altLang="en-US" sz="1500">
                <a:ea typeface="宋体" panose="02010600030101010101" pitchFamily="2" charset="-122"/>
              </a:rPr>
              <a:t>（</a:t>
            </a:r>
            <a:r>
              <a:rPr lang="en-US" altLang="zh-CN" sz="1500">
                <a:ea typeface="宋体" panose="02010600030101010101" pitchFamily="2" charset="-122"/>
              </a:rPr>
              <a:t>Intervention</a:t>
            </a:r>
            <a:r>
              <a:rPr lang="zh-CN" altLang="en-US" sz="1500">
                <a:ea typeface="宋体" panose="02010600030101010101" pitchFamily="2" charset="-122"/>
              </a:rPr>
              <a:t>）</a:t>
            </a:r>
            <a:r>
              <a:rPr lang="en-US" altLang="zh-CN" sz="1500">
                <a:ea typeface="宋体" panose="02010600030101010101" pitchFamily="2" charset="-122"/>
              </a:rPr>
              <a:t>:</a:t>
            </a:r>
            <a:r>
              <a:rPr lang="zh-CN" altLang="en-US" sz="1500">
                <a:ea typeface="宋体" panose="02010600030101010101" pitchFamily="2" charset="-122"/>
              </a:rPr>
              <a:t>查阅相关文献制定护理计划，对患者术中发生压疮的危险因素进行评估</a:t>
            </a:r>
          </a:p>
        </p:txBody>
      </p:sp>
      <p:sp>
        <p:nvSpPr>
          <p:cNvPr id="33" name="AutoShape 6"/>
          <p:cNvSpPr>
            <a:spLocks noChangeArrowheads="1"/>
          </p:cNvSpPr>
          <p:nvPr/>
        </p:nvSpPr>
        <p:spPr bwMode="auto">
          <a:xfrm>
            <a:off x="468630" y="3555365"/>
            <a:ext cx="5354955" cy="766445"/>
          </a:xfrm>
          <a:prstGeom prst="homePlate">
            <a:avLst>
              <a:gd name="adj" fmla="val 40076"/>
            </a:avLst>
          </a:prstGeom>
          <a:solidFill>
            <a:schemeClr val="tx1"/>
          </a:solidFill>
          <a:ln w="9525">
            <a:noFill/>
            <a:miter lim="800000"/>
          </a:ln>
          <a:effectLst/>
        </p:spPr>
        <p:txBody>
          <a:bodyPr wrap="none" lIns="115196" tIns="57598" rIns="115196" bIns="57598" anchor="ctr"/>
          <a:lstStyle/>
          <a:p>
            <a:pPr marL="450850" indent="-450850">
              <a:lnSpc>
                <a:spcPct val="120000"/>
              </a:lnSpc>
            </a:pPr>
            <a:r>
              <a:rPr lang="en-US" altLang="zh-CN" sz="1500">
                <a:ea typeface="宋体" panose="02010600030101010101" pitchFamily="2" charset="-122"/>
              </a:rPr>
              <a:t>C</a:t>
            </a:r>
            <a:r>
              <a:rPr lang="zh-CN" altLang="en-US" sz="1500">
                <a:ea typeface="宋体" panose="02010600030101010101" pitchFamily="2" charset="-122"/>
              </a:rPr>
              <a:t>（</a:t>
            </a:r>
            <a:r>
              <a:rPr lang="en-US" altLang="zh-CN" sz="1500">
                <a:ea typeface="宋体" panose="02010600030101010101" pitchFamily="2" charset="-122"/>
              </a:rPr>
              <a:t>control</a:t>
            </a:r>
            <a:r>
              <a:rPr lang="zh-CN" altLang="en-US" sz="1500">
                <a:ea typeface="宋体" panose="02010600030101010101" pitchFamily="2" charset="-122"/>
              </a:rPr>
              <a:t>）</a:t>
            </a:r>
            <a:r>
              <a:rPr lang="en-US" altLang="zh-CN" sz="1500">
                <a:ea typeface="宋体" panose="02010600030101010101" pitchFamily="2" charset="-122"/>
              </a:rPr>
              <a:t>:</a:t>
            </a:r>
            <a:r>
              <a:rPr lang="zh-CN" altLang="en-US" sz="1500">
                <a:ea typeface="宋体" panose="02010600030101010101" pitchFamily="2" charset="-122"/>
              </a:rPr>
              <a:t>空白对照，进行术中获得性压疮的常规预防</a:t>
            </a:r>
          </a:p>
        </p:txBody>
      </p:sp>
      <p:sp>
        <p:nvSpPr>
          <p:cNvPr id="4" name="AutoShape 2"/>
          <p:cNvSpPr>
            <a:spLocks noChangeArrowheads="1"/>
          </p:cNvSpPr>
          <p:nvPr/>
        </p:nvSpPr>
        <p:spPr bwMode="auto">
          <a:xfrm>
            <a:off x="468630" y="4529455"/>
            <a:ext cx="6155055" cy="746760"/>
          </a:xfrm>
          <a:prstGeom prst="homePlate">
            <a:avLst>
              <a:gd name="adj" fmla="val 42959"/>
            </a:avLst>
          </a:prstGeom>
          <a:solidFill>
            <a:schemeClr val="tx1"/>
          </a:solidFill>
          <a:ln w="9525">
            <a:noFill/>
            <a:miter lim="800000"/>
          </a:ln>
          <a:effectLst/>
        </p:spPr>
        <p:txBody>
          <a:bodyPr wrap="none" lIns="115196" tIns="57598" rIns="115196" bIns="57598" anchor="ctr"/>
          <a:lstStyle/>
          <a:p>
            <a:pPr marL="450850" indent="-450850">
              <a:lnSpc>
                <a:spcPct val="120000"/>
              </a:lnSpc>
            </a:pPr>
            <a:r>
              <a:rPr lang="en-US" altLang="zh-CN" sz="1500">
                <a:ea typeface="宋体" panose="02010600030101010101" pitchFamily="2" charset="-122"/>
              </a:rPr>
              <a:t>O</a:t>
            </a:r>
            <a:r>
              <a:rPr lang="zh-CN" altLang="en-US" sz="1500">
                <a:ea typeface="宋体" panose="02010600030101010101" pitchFamily="2" charset="-122"/>
              </a:rPr>
              <a:t>（</a:t>
            </a:r>
            <a:r>
              <a:rPr lang="en-US" altLang="zh-CN" sz="1500">
                <a:ea typeface="宋体" panose="02010600030101010101" pitchFamily="2" charset="-122"/>
              </a:rPr>
              <a:t>outcomes</a:t>
            </a:r>
            <a:r>
              <a:rPr lang="zh-CN" altLang="en-US" sz="1500">
                <a:ea typeface="宋体" panose="02010600030101010101" pitchFamily="2" charset="-122"/>
              </a:rPr>
              <a:t>）术中获得性压疮的发生率明显降低</a:t>
            </a:r>
          </a:p>
        </p:txBody>
      </p:sp>
      <p:sp>
        <p:nvSpPr>
          <p:cNvPr id="5" name="AutoShape 4"/>
          <p:cNvSpPr>
            <a:spLocks noChangeArrowheads="1"/>
          </p:cNvSpPr>
          <p:nvPr/>
        </p:nvSpPr>
        <p:spPr bwMode="auto">
          <a:xfrm>
            <a:off x="468630" y="5613400"/>
            <a:ext cx="3270250" cy="760095"/>
          </a:xfrm>
          <a:prstGeom prst="homePlate">
            <a:avLst>
              <a:gd name="adj" fmla="val 42101"/>
            </a:avLst>
          </a:prstGeom>
          <a:solidFill>
            <a:schemeClr val="tx1"/>
          </a:solidFill>
          <a:ln w="9525">
            <a:noFill/>
            <a:miter lim="800000"/>
          </a:ln>
          <a:effectLst/>
        </p:spPr>
        <p:txBody>
          <a:bodyPr wrap="none" lIns="115196" tIns="57598" rIns="115196" bIns="57598" anchor="ctr"/>
          <a:lstStyle/>
          <a:p>
            <a:pPr marL="450850" indent="-450850">
              <a:lnSpc>
                <a:spcPct val="120000"/>
              </a:lnSpc>
            </a:pPr>
            <a:r>
              <a:rPr lang="en-US" altLang="zh-CN" sz="1500">
                <a:ea typeface="宋体" panose="02010600030101010101" pitchFamily="2" charset="-122"/>
              </a:rPr>
              <a:t>S</a:t>
            </a:r>
            <a:r>
              <a:rPr lang="zh-CN" altLang="en-US" sz="1500">
                <a:ea typeface="宋体" panose="02010600030101010101" pitchFamily="2" charset="-122"/>
              </a:rPr>
              <a:t>（</a:t>
            </a:r>
            <a:r>
              <a:rPr lang="en-US" altLang="zh-CN" sz="1500">
                <a:ea typeface="宋体" panose="02010600030101010101" pitchFamily="2" charset="-122"/>
              </a:rPr>
              <a:t>study type</a:t>
            </a:r>
            <a:r>
              <a:rPr lang="zh-CN" altLang="en-US" sz="1500">
                <a:ea typeface="宋体" panose="02010600030101010101" pitchFamily="2" charset="-122"/>
              </a:rPr>
              <a:t>）：研究类型不限</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624651"/>
                                        </p:tgtEl>
                                        <p:attrNameLst>
                                          <p:attrName>style.visibility</p:attrName>
                                        </p:attrNameLst>
                                      </p:cBhvr>
                                      <p:to>
                                        <p:strVal val="visible"/>
                                      </p:to>
                                    </p:set>
                                    <p:animEffect transition="in" filter="blinds(horizontal)">
                                      <p:cBhvr>
                                        <p:cTn id="7" dur="500"/>
                                        <p:tgtEl>
                                          <p:spTgt spid="624651"/>
                                        </p:tgtEl>
                                      </p:cBhvr>
                                    </p:animEffect>
                                  </p:childTnLst>
                                </p:cTn>
                              </p:par>
                            </p:childTnLst>
                          </p:cTn>
                        </p:par>
                        <p:par>
                          <p:cTn id="8" fill="hold">
                            <p:stCondLst>
                              <p:cond delay="500"/>
                            </p:stCondLst>
                            <p:childTnLst>
                              <p:par>
                                <p:cTn id="9" presetID="3" presetClass="entr" presetSubtype="5" fill="hold" grpId="1" nodeType="afterEffect">
                                  <p:stCondLst>
                                    <p:cond delay="0"/>
                                  </p:stCondLst>
                                  <p:childTnLst>
                                    <p:set>
                                      <p:cBhvr>
                                        <p:cTn id="10" dur="1" fill="hold">
                                          <p:stCondLst>
                                            <p:cond delay="0"/>
                                          </p:stCondLst>
                                        </p:cTn>
                                        <p:tgtEl>
                                          <p:spTgt spid="624651"/>
                                        </p:tgtEl>
                                        <p:attrNameLst>
                                          <p:attrName>style.visibility</p:attrName>
                                        </p:attrNameLst>
                                      </p:cBhvr>
                                      <p:to>
                                        <p:strVal val="visible"/>
                                      </p:to>
                                    </p:set>
                                    <p:animEffect transition="in" filter="blinds(vertical)">
                                      <p:cBhvr>
                                        <p:cTn id="11" dur="500"/>
                                        <p:tgtEl>
                                          <p:spTgt spid="624651"/>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linds(horizontal)">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2"/>
                                        </p:tgtEl>
                                        <p:attrNameLst>
                                          <p:attrName>style.visibility</p:attrName>
                                        </p:attrNameLst>
                                      </p:cBhvr>
                                      <p:to>
                                        <p:strVal val="visible"/>
                                      </p:to>
                                    </p:set>
                                    <p:anim calcmode="lin" valueType="num">
                                      <p:cBhvr additive="base">
                                        <p:cTn id="21" dur="500" fill="hold"/>
                                        <p:tgtEl>
                                          <p:spTgt spid="32"/>
                                        </p:tgtEl>
                                        <p:attrNameLst>
                                          <p:attrName>ppt_x</p:attrName>
                                        </p:attrNameLst>
                                      </p:cBhvr>
                                      <p:tavLst>
                                        <p:tav tm="0">
                                          <p:val>
                                            <p:strVal val="#ppt_x"/>
                                          </p:val>
                                        </p:tav>
                                        <p:tav tm="100000">
                                          <p:val>
                                            <p:strVal val="#ppt_x"/>
                                          </p:val>
                                        </p:tav>
                                      </p:tavLst>
                                    </p:anim>
                                    <p:anim calcmode="lin" valueType="num">
                                      <p:cBhvr additive="base">
                                        <p:cTn id="22"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box(in)">
                                      <p:cBhvr>
                                        <p:cTn id="27" dur="2000"/>
                                        <p:tgtEl>
                                          <p:spTgt spid="33"/>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diamond(in)">
                                      <p:cBhvr>
                                        <p:cTn id="32" dur="20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13" presetClass="entr" presetSubtype="16"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plus(in)">
                                      <p:cBhvr>
                                        <p:cTn id="3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51" grpId="0" bldLvl="0" animBg="1"/>
      <p:bldP spid="624651" grpId="1" bldLvl="0" animBg="1"/>
      <p:bldP spid="7" grpId="0" bldLvl="0" animBg="1"/>
      <p:bldP spid="32" grpId="0" bldLvl="0" animBg="1"/>
      <p:bldP spid="33" grpId="0" bldLvl="0" animBg="1"/>
      <p:bldP spid="4" grpId="0" bldLvl="0" animBg="1"/>
      <p:bldP spid="5"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9558" name="文本占位符 919557"/>
          <p:cNvSpPr>
            <a:spLocks noGrp="1"/>
          </p:cNvSpPr>
          <p:nvPr>
            <p:ph type="body" sz="half" idx="1"/>
          </p:nvPr>
        </p:nvSpPr>
        <p:spPr>
          <a:xfrm>
            <a:off x="457200" y="1600200"/>
            <a:ext cx="8539163" cy="4525963"/>
          </a:xfrm>
          <a:ln>
            <a:miter/>
          </a:ln>
        </p:spPr>
        <p:txBody>
          <a:bodyPr/>
          <a:lstStyle/>
          <a:p>
            <a:pPr marL="457200" indent="-457200" fontAlgn="base">
              <a:lnSpc>
                <a:spcPct val="80000"/>
              </a:lnSpc>
            </a:pPr>
            <a:endParaRPr lang="zh-CN" altLang="en-US" sz="2800" strike="noStrike" kern="1200" noProof="1">
              <a:solidFill>
                <a:schemeClr val="bg2"/>
              </a:solidFill>
              <a:latin typeface="楷体_GB2312" pitchFamily="49" charset="-122"/>
              <a:ea typeface="楷体_GB2312" pitchFamily="49" charset="-122"/>
            </a:endParaRPr>
          </a:p>
          <a:p>
            <a:pPr marL="457200" indent="-457200" fontAlgn="base">
              <a:lnSpc>
                <a:spcPct val="80000"/>
              </a:lnSpc>
            </a:pPr>
            <a:endParaRPr lang="zh-CN" altLang="en-US" sz="2800" strike="noStrike" kern="1200" noProof="1">
              <a:solidFill>
                <a:schemeClr val="bg2"/>
              </a:solidFill>
              <a:latin typeface="楷体_GB2312" pitchFamily="49" charset="-122"/>
              <a:ea typeface="楷体_GB2312" pitchFamily="49" charset="-122"/>
            </a:endParaRPr>
          </a:p>
          <a:p>
            <a:pPr marL="457200" indent="-457200" fontAlgn="base">
              <a:lnSpc>
                <a:spcPct val="80000"/>
              </a:lnSpc>
            </a:pPr>
            <a:endParaRPr lang="zh-CN" altLang="en-US" sz="2800" strike="noStrike" kern="1200" noProof="1">
              <a:solidFill>
                <a:schemeClr val="bg2"/>
              </a:solidFill>
              <a:latin typeface="楷体_GB2312" pitchFamily="49" charset="-122"/>
              <a:ea typeface="楷体_GB2312" pitchFamily="49" charset="-122"/>
            </a:endParaRPr>
          </a:p>
          <a:p>
            <a:pPr marL="457200" indent="-457200" fontAlgn="base">
              <a:lnSpc>
                <a:spcPct val="80000"/>
              </a:lnSpc>
            </a:pPr>
            <a:endParaRPr lang="zh-CN" altLang="en-US" sz="2800" strike="noStrike" kern="1200" noProof="1">
              <a:solidFill>
                <a:schemeClr val="bg2"/>
              </a:solidFill>
              <a:latin typeface="楷体_GB2312" pitchFamily="49" charset="-122"/>
              <a:ea typeface="楷体_GB2312" pitchFamily="49" charset="-122"/>
            </a:endParaRPr>
          </a:p>
          <a:p>
            <a:pPr marL="0" indent="0" fontAlgn="base">
              <a:lnSpc>
                <a:spcPct val="80000"/>
              </a:lnSpc>
              <a:buNone/>
            </a:pPr>
            <a:endParaRPr lang="zh-CN" altLang="en-US" sz="2800" strike="noStrike" kern="1200" noProof="1">
              <a:ea typeface="宋体" panose="02010600030101010101" pitchFamily="2" charset="-122"/>
            </a:endParaRPr>
          </a:p>
          <a:p>
            <a:pPr fontAlgn="base">
              <a:lnSpc>
                <a:spcPct val="80000"/>
              </a:lnSpc>
            </a:pPr>
            <a:endParaRPr lang="zh-CN" altLang="en-US" sz="2800" strike="noStrike" kern="1200" noProof="1">
              <a:ea typeface="宋体" panose="02010600030101010101" pitchFamily="2" charset="-122"/>
            </a:endParaRPr>
          </a:p>
        </p:txBody>
      </p:sp>
      <p:sp>
        <p:nvSpPr>
          <p:cNvPr id="22531" name="日期占位符 1"/>
          <p:cNvSpPr>
            <a:spLocks noGrp="1"/>
          </p:cNvSpPr>
          <p:nvPr>
            <p:ph type="dt" sz="half" idx="10"/>
          </p:nvPr>
        </p:nvSpPr>
        <p:spPr/>
        <p:txBody>
          <a:bodyPr anchor="t"/>
          <a:lstStyle>
            <a:lvl1pPr marL="0" lvl="0" indent="0" algn="ctr" defTabSz="914400" eaLnBrk="1" fontAlgn="base" latinLnBrk="0" hangingPunct="1">
              <a:lnSpc>
                <a:spcPct val="100000"/>
              </a:lnSpc>
              <a:spcBef>
                <a:spcPct val="50000"/>
              </a:spcBef>
              <a:spcAft>
                <a:spcPct val="0"/>
              </a:spcAft>
              <a:buNone/>
              <a:defRPr sz="1200" b="1" i="0" u="none" kern="1200" baseline="0">
                <a:solidFill>
                  <a:schemeClr val="bg2"/>
                </a:solidFill>
                <a:latin typeface="Times New Roman" panose="02020603050405020304" pitchFamily="18" charset="0"/>
                <a:ea typeface="宋体" panose="02010600030101010101" pitchFamily="2" charset="-122"/>
              </a:defRPr>
            </a:lvl1pPr>
            <a:lvl2pPr marL="457200" lvl="1" indent="0" algn="l" defTabSz="914400" eaLnBrk="1" fontAlgn="base" latinLnBrk="0" hangingPunct="1">
              <a:lnSpc>
                <a:spcPct val="100000"/>
              </a:lnSpc>
              <a:spcBef>
                <a:spcPct val="50000"/>
              </a:spcBef>
              <a:spcAft>
                <a:spcPct val="0"/>
              </a:spcAft>
              <a:buNone/>
              <a:defRPr sz="1200" b="1" i="0" u="none" kern="1200" baseline="0">
                <a:solidFill>
                  <a:schemeClr val="bg2"/>
                </a:solidFill>
                <a:latin typeface="Times New Roman" panose="02020603050405020304" pitchFamily="18" charset="0"/>
                <a:ea typeface="宋体" panose="02010600030101010101" pitchFamily="2" charset="-122"/>
                <a:cs typeface="+mn-cs"/>
              </a:defRPr>
            </a:lvl2pPr>
            <a:lvl3pPr marL="914400" lvl="2" indent="0" algn="l" defTabSz="914400" eaLnBrk="1" fontAlgn="base" latinLnBrk="0" hangingPunct="1">
              <a:lnSpc>
                <a:spcPct val="100000"/>
              </a:lnSpc>
              <a:spcBef>
                <a:spcPct val="50000"/>
              </a:spcBef>
              <a:spcAft>
                <a:spcPct val="0"/>
              </a:spcAft>
              <a:buNone/>
              <a:defRPr sz="1200" b="1" i="0" u="none" kern="1200" baseline="0">
                <a:solidFill>
                  <a:schemeClr val="bg2"/>
                </a:solidFill>
                <a:latin typeface="Times New Roman" panose="02020603050405020304" pitchFamily="18" charset="0"/>
                <a:ea typeface="宋体" panose="02010600030101010101" pitchFamily="2" charset="-122"/>
                <a:cs typeface="+mn-cs"/>
              </a:defRPr>
            </a:lvl3pPr>
            <a:lvl4pPr marL="1371600" lvl="3" indent="0" algn="l" defTabSz="914400" eaLnBrk="1" fontAlgn="base" latinLnBrk="0" hangingPunct="1">
              <a:lnSpc>
                <a:spcPct val="100000"/>
              </a:lnSpc>
              <a:spcBef>
                <a:spcPct val="50000"/>
              </a:spcBef>
              <a:spcAft>
                <a:spcPct val="0"/>
              </a:spcAft>
              <a:buNone/>
              <a:defRPr sz="1200" b="1" i="0" u="none" kern="1200" baseline="0">
                <a:solidFill>
                  <a:schemeClr val="bg2"/>
                </a:solidFill>
                <a:latin typeface="Times New Roman" panose="02020603050405020304" pitchFamily="18" charset="0"/>
                <a:ea typeface="宋体" panose="02010600030101010101" pitchFamily="2" charset="-122"/>
                <a:cs typeface="+mn-cs"/>
              </a:defRPr>
            </a:lvl4pPr>
            <a:lvl5pPr marL="1828800" lvl="4" indent="0" algn="l" defTabSz="914400" eaLnBrk="1" fontAlgn="base" latinLnBrk="0" hangingPunct="1">
              <a:lnSpc>
                <a:spcPct val="100000"/>
              </a:lnSpc>
              <a:spcBef>
                <a:spcPct val="50000"/>
              </a:spcBef>
              <a:spcAft>
                <a:spcPct val="0"/>
              </a:spcAft>
              <a:buNone/>
              <a:defRPr sz="1200" b="1" i="0" u="none" kern="1200" baseline="0">
                <a:solidFill>
                  <a:schemeClr val="bg2"/>
                </a:solidFill>
                <a:latin typeface="Times New Roman" panose="02020603050405020304" pitchFamily="18" charset="0"/>
                <a:ea typeface="宋体" panose="02010600030101010101" pitchFamily="2" charset="-122"/>
                <a:cs typeface="+mn-cs"/>
              </a:defRPr>
            </a:lvl5pPr>
          </a:lstStyle>
          <a:p>
            <a:pPr lvl="0"/>
            <a:endParaRPr lang="zh-CN" altLang="en-US" sz="1400" b="0" dirty="0"/>
          </a:p>
        </p:txBody>
      </p:sp>
      <p:sp>
        <p:nvSpPr>
          <p:cNvPr id="2" name="标题 1"/>
          <p:cNvSpPr>
            <a:spLocks noGrp="1"/>
          </p:cNvSpPr>
          <p:nvPr>
            <p:ph type="title"/>
          </p:nvPr>
        </p:nvSpPr>
        <p:spPr>
          <a:xfrm>
            <a:off x="1866265" y="274955"/>
            <a:ext cx="5807075" cy="1143000"/>
          </a:xfrm>
          <a:solidFill>
            <a:schemeClr val="tx1"/>
          </a:solidFill>
        </p:spPr>
        <p:txBody>
          <a:bodyPr/>
          <a:lstStyle/>
          <a:p>
            <a:r>
              <a:rPr lang="zh-CN" altLang="en-US"/>
              <a:t>证据检索</a:t>
            </a:r>
          </a:p>
        </p:txBody>
      </p:sp>
      <p:cxnSp>
        <p:nvCxnSpPr>
          <p:cNvPr id="4" name="直接箭头连接符 3"/>
          <p:cNvCxnSpPr>
            <a:stCxn id="919558" idx="0"/>
          </p:cNvCxnSpPr>
          <p:nvPr/>
        </p:nvCxnSpPr>
        <p:spPr>
          <a:xfrm flipH="1">
            <a:off x="2124075" y="1600200"/>
            <a:ext cx="2602865" cy="964565"/>
          </a:xfrm>
          <a:prstGeom prst="straightConnector1">
            <a:avLst/>
          </a:prstGeom>
          <a:ln>
            <a:tailEnd type="arrow" w="med" len="med"/>
          </a:ln>
        </p:spPr>
        <p:style>
          <a:lnRef idx="1">
            <a:schemeClr val="accent2"/>
          </a:lnRef>
          <a:fillRef idx="0">
            <a:schemeClr val="accent2"/>
          </a:fillRef>
          <a:effectRef idx="0">
            <a:schemeClr val="accent2"/>
          </a:effectRef>
          <a:fontRef idx="minor">
            <a:schemeClr val="tx1"/>
          </a:fontRef>
        </p:style>
      </p:cxnSp>
      <p:cxnSp>
        <p:nvCxnSpPr>
          <p:cNvPr id="5" name="直接箭头连接符 4"/>
          <p:cNvCxnSpPr/>
          <p:nvPr/>
        </p:nvCxnSpPr>
        <p:spPr>
          <a:xfrm>
            <a:off x="4716145" y="1628775"/>
            <a:ext cx="0" cy="863600"/>
          </a:xfrm>
          <a:prstGeom prst="straightConnector1">
            <a:avLst/>
          </a:prstGeom>
          <a:ln>
            <a:tailEnd type="arrow" w="med" len="med"/>
          </a:ln>
        </p:spPr>
        <p:style>
          <a:lnRef idx="1">
            <a:schemeClr val="accent2"/>
          </a:lnRef>
          <a:fillRef idx="0">
            <a:schemeClr val="accent2"/>
          </a:fillRef>
          <a:effectRef idx="0">
            <a:schemeClr val="accent2"/>
          </a:effectRef>
          <a:fontRef idx="minor">
            <a:schemeClr val="tx1"/>
          </a:fontRef>
        </p:style>
      </p:cxnSp>
      <p:cxnSp>
        <p:nvCxnSpPr>
          <p:cNvPr id="6" name="直接箭头连接符 5"/>
          <p:cNvCxnSpPr>
            <a:stCxn id="919558" idx="0"/>
          </p:cNvCxnSpPr>
          <p:nvPr/>
        </p:nvCxnSpPr>
        <p:spPr>
          <a:xfrm>
            <a:off x="4726940" y="1600200"/>
            <a:ext cx="2869565" cy="1036320"/>
          </a:xfrm>
          <a:prstGeom prst="straightConnector1">
            <a:avLst/>
          </a:prstGeom>
          <a:ln>
            <a:tailEnd type="arrow" w="med" len="med"/>
          </a:ln>
        </p:spPr>
        <p:style>
          <a:lnRef idx="1">
            <a:schemeClr val="accent2"/>
          </a:lnRef>
          <a:fillRef idx="0">
            <a:schemeClr val="accent2"/>
          </a:fillRef>
          <a:effectRef idx="0">
            <a:schemeClr val="accent2"/>
          </a:effectRef>
          <a:fontRef idx="minor">
            <a:schemeClr val="tx1"/>
          </a:fontRef>
        </p:style>
      </p:cxnSp>
      <p:sp>
        <p:nvSpPr>
          <p:cNvPr id="7" name="圆角矩形 6"/>
          <p:cNvSpPr/>
          <p:nvPr/>
        </p:nvSpPr>
        <p:spPr>
          <a:xfrm>
            <a:off x="989965" y="2709545"/>
            <a:ext cx="1998345" cy="316738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just"/>
            <a:r>
              <a:rPr lang="zh-CN" altLang="en-US" sz="1400">
                <a:solidFill>
                  <a:schemeClr val="bg2"/>
                </a:solidFill>
                <a:latin typeface="楷体" panose="02010609060101010101" charset="-122"/>
                <a:ea typeface="楷体" panose="02010609060101010101" charset="-122"/>
              </a:rPr>
              <a:t>证据来源</a:t>
            </a:r>
          </a:p>
          <a:p>
            <a:pPr algn="just"/>
            <a:r>
              <a:rPr lang="zh-CN" altLang="en-US" sz="1400">
                <a:solidFill>
                  <a:schemeClr val="bg2"/>
                </a:solidFill>
                <a:latin typeface="楷体" panose="02010609060101010101" charset="-122"/>
                <a:ea typeface="楷体" panose="02010609060101010101" charset="-122"/>
              </a:rPr>
              <a:t>二次研究证据：有Cochran图书馆、OVID循证数据库以及JBI循证卫生保健数据库等</a:t>
            </a:r>
          </a:p>
          <a:p>
            <a:pPr algn="just"/>
            <a:r>
              <a:rPr lang="zh-CN" altLang="en-US" sz="1400">
                <a:solidFill>
                  <a:schemeClr val="bg2"/>
                </a:solidFill>
                <a:latin typeface="楷体" panose="02010609060101010101" charset="-122"/>
                <a:ea typeface="楷体" panose="02010609060101010101" charset="-122"/>
              </a:rPr>
              <a:t>原始研究证据;主要有中英文期刊数据库</a:t>
            </a:r>
          </a:p>
        </p:txBody>
      </p:sp>
      <p:sp>
        <p:nvSpPr>
          <p:cNvPr id="8" name="圆角矩形 7"/>
          <p:cNvSpPr/>
          <p:nvPr/>
        </p:nvSpPr>
        <p:spPr>
          <a:xfrm>
            <a:off x="3721735" y="2708910"/>
            <a:ext cx="2084070" cy="316738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nSpc>
                <a:spcPct val="120000"/>
              </a:lnSpc>
              <a:buFont typeface="Wingdings" panose="05000000000000000000" pitchFamily="2" charset="2"/>
            </a:pPr>
            <a:r>
              <a:rPr lang="zh-CN" altLang="en-US" sz="1400">
                <a:solidFill>
                  <a:schemeClr val="bg2"/>
                </a:solidFill>
                <a:latin typeface="楷体" panose="02010609060101010101" charset="-122"/>
                <a:ea typeface="楷体" panose="02010609060101010101" charset="-122"/>
                <a:sym typeface="+mn-ea"/>
              </a:rPr>
              <a:t>检索词</a:t>
            </a:r>
          </a:p>
          <a:p>
            <a:pPr>
              <a:lnSpc>
                <a:spcPct val="120000"/>
              </a:lnSpc>
              <a:buFont typeface="Wingdings" panose="05000000000000000000" pitchFamily="2" charset="2"/>
            </a:pPr>
            <a:r>
              <a:rPr lang="zh-CN" altLang="en-US" sz="1400">
                <a:solidFill>
                  <a:schemeClr val="bg2"/>
                </a:solidFill>
                <a:latin typeface="楷体" panose="02010609060101010101" charset="-122"/>
                <a:ea typeface="楷体" panose="02010609060101010101" charset="-122"/>
                <a:sym typeface="+mn-ea"/>
              </a:rPr>
              <a:t>以中文检索词“气管切开、吞咽困难</a:t>
            </a:r>
            <a:r>
              <a:rPr lang="en-US" altLang="zh-CN" sz="1400">
                <a:solidFill>
                  <a:schemeClr val="bg2"/>
                </a:solidFill>
                <a:latin typeface="楷体" panose="02010609060101010101" charset="-122"/>
                <a:ea typeface="楷体" panose="02010609060101010101" charset="-122"/>
                <a:sym typeface="+mn-ea"/>
              </a:rPr>
              <a:t>/</a:t>
            </a:r>
            <a:r>
              <a:rPr lang="zh-CN" altLang="en-US" sz="1400">
                <a:solidFill>
                  <a:schemeClr val="bg2"/>
                </a:solidFill>
                <a:latin typeface="楷体" panose="02010609060101010101" charset="-122"/>
                <a:ea typeface="楷体" panose="02010609060101010101" charset="-122"/>
                <a:sym typeface="+mn-ea"/>
              </a:rPr>
              <a:t>障碍评估、慢性阻塞性肺疾病”</a:t>
            </a:r>
          </a:p>
          <a:p>
            <a:pPr>
              <a:lnSpc>
                <a:spcPct val="120000"/>
              </a:lnSpc>
              <a:buFont typeface="Wingdings" panose="05000000000000000000" pitchFamily="2" charset="2"/>
            </a:pPr>
            <a:r>
              <a:rPr lang="zh-CN" altLang="en-US" sz="1400">
                <a:solidFill>
                  <a:schemeClr val="bg2"/>
                </a:solidFill>
                <a:latin typeface="楷体" panose="02010609060101010101" charset="-122"/>
                <a:ea typeface="楷体" panose="02010609060101010101" charset="-122"/>
                <a:sym typeface="+mn-ea"/>
              </a:rPr>
              <a:t>英文检索词</a:t>
            </a:r>
            <a:r>
              <a:rPr lang="zh-CN" altLang="zh-CN" sz="1400">
                <a:solidFill>
                  <a:schemeClr val="bg2"/>
                </a:solidFill>
                <a:latin typeface="楷体" panose="02010609060101010101" charset="-122"/>
                <a:ea typeface="楷体" panose="02010609060101010101" charset="-122"/>
                <a:sym typeface="+mn-ea"/>
              </a:rPr>
              <a:t>“</a:t>
            </a:r>
            <a:r>
              <a:rPr lang="en-US" altLang="zh-CN" sz="1400">
                <a:solidFill>
                  <a:schemeClr val="bg2"/>
                </a:solidFill>
                <a:latin typeface="楷体" panose="02010609060101010101" charset="-122"/>
                <a:ea typeface="楷体" panose="02010609060101010101" charset="-122"/>
                <a:sym typeface="+mn-ea"/>
              </a:rPr>
              <a:t>surgical patients with pressureulcer</a:t>
            </a:r>
            <a:r>
              <a:rPr lang="zh-CN" altLang="zh-CN" sz="1400">
                <a:solidFill>
                  <a:schemeClr val="bg2"/>
                </a:solidFill>
                <a:latin typeface="楷体" panose="02010609060101010101" charset="-122"/>
                <a:ea typeface="楷体" panose="02010609060101010101" charset="-122"/>
                <a:sym typeface="+mn-ea"/>
              </a:rPr>
              <a:t>、neurosurgery</a:t>
            </a:r>
            <a:r>
              <a:rPr lang="en-US" altLang="zh-CN" sz="1400" i="1">
                <a:solidFill>
                  <a:schemeClr val="bg2"/>
                </a:solidFill>
                <a:latin typeface="楷体" panose="02010609060101010101" charset="-122"/>
                <a:ea typeface="楷体" panose="02010609060101010101" charset="-122"/>
                <a:sym typeface="+mn-ea"/>
              </a:rPr>
              <a:t>d</a:t>
            </a:r>
            <a:r>
              <a:rPr lang="zh-CN" altLang="zh-CN" sz="1400">
                <a:solidFill>
                  <a:schemeClr val="bg2"/>
                </a:solidFill>
                <a:latin typeface="楷体" panose="02010609060101010101" charset="-122"/>
                <a:ea typeface="楷体" panose="02010609060101010101" charset="-122"/>
                <a:sym typeface="+mn-ea"/>
              </a:rPr>
              <a:t>”</a:t>
            </a:r>
          </a:p>
        </p:txBody>
      </p:sp>
      <p:sp>
        <p:nvSpPr>
          <p:cNvPr id="9" name="圆角矩形 8"/>
          <p:cNvSpPr/>
          <p:nvPr/>
        </p:nvSpPr>
        <p:spPr>
          <a:xfrm>
            <a:off x="6539230" y="2709545"/>
            <a:ext cx="1727835" cy="3166745"/>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zh-CN" altLang="en-US" sz="1600">
                <a:solidFill>
                  <a:schemeClr val="bg2"/>
                </a:solidFill>
                <a:latin typeface="楷体" panose="02010609060101010101" charset="-122"/>
                <a:ea typeface="楷体" panose="02010609060101010101" charset="-122"/>
              </a:rPr>
              <a:t>证据筛选</a:t>
            </a:r>
          </a:p>
          <a:p>
            <a:pPr algn="ctr"/>
            <a:r>
              <a:rPr lang="zh-CN" altLang="en-US" sz="1600">
                <a:solidFill>
                  <a:schemeClr val="bg2"/>
                </a:solidFill>
                <a:latin typeface="楷体" panose="02010609060101010101" charset="-122"/>
                <a:ea typeface="楷体" panose="02010609060101010101" charset="-122"/>
              </a:rPr>
              <a:t>标题和摘要初筛</a:t>
            </a:r>
          </a:p>
          <a:p>
            <a:pPr algn="ctr"/>
            <a:r>
              <a:rPr lang="zh-CN" altLang="en-US" sz="1600">
                <a:solidFill>
                  <a:schemeClr val="bg2"/>
                </a:solidFill>
                <a:latin typeface="楷体" panose="02010609060101010101" charset="-122"/>
                <a:ea typeface="楷体" panose="02010609060101010101" charset="-122"/>
              </a:rPr>
              <a:t>全文筛选</a:t>
            </a:r>
          </a:p>
        </p:txBody>
      </p:sp>
    </p:spTree>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9558" name="文本占位符 919557"/>
          <p:cNvSpPr>
            <a:spLocks noGrp="1"/>
          </p:cNvSpPr>
          <p:nvPr>
            <p:ph type="body" sz="half" idx="1"/>
          </p:nvPr>
        </p:nvSpPr>
        <p:spPr>
          <a:xfrm>
            <a:off x="457200" y="1600200"/>
            <a:ext cx="8539163" cy="4525963"/>
          </a:xfrm>
          <a:ln>
            <a:miter/>
          </a:ln>
        </p:spPr>
        <p:txBody>
          <a:bodyPr/>
          <a:lstStyle/>
          <a:p>
            <a:pPr marL="457200" indent="-457200" fontAlgn="base">
              <a:lnSpc>
                <a:spcPct val="80000"/>
              </a:lnSpc>
            </a:pPr>
            <a:endParaRPr lang="zh-CN" altLang="en-US" sz="2800" strike="noStrike" kern="1200" noProof="1">
              <a:solidFill>
                <a:schemeClr val="bg2"/>
              </a:solidFill>
              <a:latin typeface="楷体_GB2312" pitchFamily="49" charset="-122"/>
              <a:ea typeface="楷体_GB2312" pitchFamily="49" charset="-122"/>
            </a:endParaRPr>
          </a:p>
          <a:p>
            <a:pPr marL="457200" indent="-457200" fontAlgn="base">
              <a:lnSpc>
                <a:spcPct val="80000"/>
              </a:lnSpc>
            </a:pPr>
            <a:endParaRPr lang="zh-CN" altLang="en-US" sz="2800" strike="noStrike" kern="1200" noProof="1">
              <a:solidFill>
                <a:schemeClr val="bg2"/>
              </a:solidFill>
              <a:latin typeface="楷体_GB2312" pitchFamily="49" charset="-122"/>
              <a:ea typeface="楷体_GB2312" pitchFamily="49" charset="-122"/>
            </a:endParaRPr>
          </a:p>
          <a:p>
            <a:pPr marL="457200" indent="-457200" fontAlgn="base">
              <a:lnSpc>
                <a:spcPct val="80000"/>
              </a:lnSpc>
            </a:pPr>
            <a:endParaRPr lang="zh-CN" altLang="en-US" sz="2800" strike="noStrike" kern="1200" noProof="1">
              <a:solidFill>
                <a:schemeClr val="bg2"/>
              </a:solidFill>
              <a:latin typeface="楷体_GB2312" pitchFamily="49" charset="-122"/>
              <a:ea typeface="楷体_GB2312" pitchFamily="49" charset="-122"/>
            </a:endParaRPr>
          </a:p>
          <a:p>
            <a:pPr marL="457200" indent="-457200" fontAlgn="base">
              <a:lnSpc>
                <a:spcPct val="80000"/>
              </a:lnSpc>
            </a:pPr>
            <a:endParaRPr lang="zh-CN" altLang="en-US" sz="2800" strike="noStrike" kern="1200" noProof="1">
              <a:solidFill>
                <a:schemeClr val="bg2"/>
              </a:solidFill>
              <a:latin typeface="楷体_GB2312" pitchFamily="49" charset="-122"/>
              <a:ea typeface="楷体_GB2312" pitchFamily="49" charset="-122"/>
            </a:endParaRPr>
          </a:p>
          <a:p>
            <a:pPr marL="0" indent="0" fontAlgn="base">
              <a:lnSpc>
                <a:spcPct val="80000"/>
              </a:lnSpc>
              <a:buNone/>
            </a:pPr>
            <a:endParaRPr lang="zh-CN" altLang="en-US" sz="2800" strike="noStrike" kern="1200" noProof="1">
              <a:ea typeface="宋体" panose="02010600030101010101" pitchFamily="2" charset="-122"/>
            </a:endParaRPr>
          </a:p>
          <a:p>
            <a:pPr fontAlgn="base">
              <a:lnSpc>
                <a:spcPct val="80000"/>
              </a:lnSpc>
            </a:pPr>
            <a:endParaRPr lang="zh-CN" altLang="en-US" sz="2800" strike="noStrike" kern="1200" noProof="1">
              <a:ea typeface="宋体" panose="02010600030101010101" pitchFamily="2" charset="-122"/>
            </a:endParaRPr>
          </a:p>
        </p:txBody>
      </p:sp>
      <p:sp>
        <p:nvSpPr>
          <p:cNvPr id="22531" name="日期占位符 1"/>
          <p:cNvSpPr>
            <a:spLocks noGrp="1"/>
          </p:cNvSpPr>
          <p:nvPr>
            <p:ph type="dt" sz="half" idx="10"/>
          </p:nvPr>
        </p:nvSpPr>
        <p:spPr/>
        <p:txBody>
          <a:bodyPr anchor="t"/>
          <a:lstStyle>
            <a:lvl1pPr marL="0" lvl="0" indent="0" algn="ctr" defTabSz="914400" eaLnBrk="1" fontAlgn="base" latinLnBrk="0" hangingPunct="1">
              <a:lnSpc>
                <a:spcPct val="100000"/>
              </a:lnSpc>
              <a:spcBef>
                <a:spcPct val="50000"/>
              </a:spcBef>
              <a:spcAft>
                <a:spcPct val="0"/>
              </a:spcAft>
              <a:buNone/>
              <a:defRPr sz="1200" b="1" i="0" u="none" kern="1200" baseline="0">
                <a:solidFill>
                  <a:schemeClr val="bg2"/>
                </a:solidFill>
                <a:latin typeface="Times New Roman" panose="02020603050405020304" pitchFamily="18" charset="0"/>
                <a:ea typeface="宋体" panose="02010600030101010101" pitchFamily="2" charset="-122"/>
              </a:defRPr>
            </a:lvl1pPr>
            <a:lvl2pPr marL="457200" lvl="1" indent="0" algn="l" defTabSz="914400" eaLnBrk="1" fontAlgn="base" latinLnBrk="0" hangingPunct="1">
              <a:lnSpc>
                <a:spcPct val="100000"/>
              </a:lnSpc>
              <a:spcBef>
                <a:spcPct val="50000"/>
              </a:spcBef>
              <a:spcAft>
                <a:spcPct val="0"/>
              </a:spcAft>
              <a:buNone/>
              <a:defRPr sz="1200" b="1" i="0" u="none" kern="1200" baseline="0">
                <a:solidFill>
                  <a:schemeClr val="bg2"/>
                </a:solidFill>
                <a:latin typeface="Times New Roman" panose="02020603050405020304" pitchFamily="18" charset="0"/>
                <a:ea typeface="宋体" panose="02010600030101010101" pitchFamily="2" charset="-122"/>
                <a:cs typeface="+mn-cs"/>
              </a:defRPr>
            </a:lvl2pPr>
            <a:lvl3pPr marL="914400" lvl="2" indent="0" algn="l" defTabSz="914400" eaLnBrk="1" fontAlgn="base" latinLnBrk="0" hangingPunct="1">
              <a:lnSpc>
                <a:spcPct val="100000"/>
              </a:lnSpc>
              <a:spcBef>
                <a:spcPct val="50000"/>
              </a:spcBef>
              <a:spcAft>
                <a:spcPct val="0"/>
              </a:spcAft>
              <a:buNone/>
              <a:defRPr sz="1200" b="1" i="0" u="none" kern="1200" baseline="0">
                <a:solidFill>
                  <a:schemeClr val="bg2"/>
                </a:solidFill>
                <a:latin typeface="Times New Roman" panose="02020603050405020304" pitchFamily="18" charset="0"/>
                <a:ea typeface="宋体" panose="02010600030101010101" pitchFamily="2" charset="-122"/>
                <a:cs typeface="+mn-cs"/>
              </a:defRPr>
            </a:lvl3pPr>
            <a:lvl4pPr marL="1371600" lvl="3" indent="0" algn="l" defTabSz="914400" eaLnBrk="1" fontAlgn="base" latinLnBrk="0" hangingPunct="1">
              <a:lnSpc>
                <a:spcPct val="100000"/>
              </a:lnSpc>
              <a:spcBef>
                <a:spcPct val="50000"/>
              </a:spcBef>
              <a:spcAft>
                <a:spcPct val="0"/>
              </a:spcAft>
              <a:buNone/>
              <a:defRPr sz="1200" b="1" i="0" u="none" kern="1200" baseline="0">
                <a:solidFill>
                  <a:schemeClr val="bg2"/>
                </a:solidFill>
                <a:latin typeface="Times New Roman" panose="02020603050405020304" pitchFamily="18" charset="0"/>
                <a:ea typeface="宋体" panose="02010600030101010101" pitchFamily="2" charset="-122"/>
                <a:cs typeface="+mn-cs"/>
              </a:defRPr>
            </a:lvl4pPr>
            <a:lvl5pPr marL="1828800" lvl="4" indent="0" algn="l" defTabSz="914400" eaLnBrk="1" fontAlgn="base" latinLnBrk="0" hangingPunct="1">
              <a:lnSpc>
                <a:spcPct val="100000"/>
              </a:lnSpc>
              <a:spcBef>
                <a:spcPct val="50000"/>
              </a:spcBef>
              <a:spcAft>
                <a:spcPct val="0"/>
              </a:spcAft>
              <a:buNone/>
              <a:defRPr sz="1200" b="1" i="0" u="none" kern="1200" baseline="0">
                <a:solidFill>
                  <a:schemeClr val="bg2"/>
                </a:solidFill>
                <a:latin typeface="Times New Roman" panose="02020603050405020304" pitchFamily="18" charset="0"/>
                <a:ea typeface="宋体" panose="02010600030101010101" pitchFamily="2" charset="-122"/>
                <a:cs typeface="+mn-cs"/>
              </a:defRPr>
            </a:lvl5pPr>
          </a:lstStyle>
          <a:p>
            <a:pPr lvl="0"/>
            <a:endParaRPr lang="zh-CN" altLang="en-US" sz="1400" b="0" dirty="0"/>
          </a:p>
        </p:txBody>
      </p:sp>
      <p:sp>
        <p:nvSpPr>
          <p:cNvPr id="2" name="标题 1"/>
          <p:cNvSpPr>
            <a:spLocks noGrp="1"/>
          </p:cNvSpPr>
          <p:nvPr>
            <p:ph type="title"/>
          </p:nvPr>
        </p:nvSpPr>
        <p:spPr>
          <a:xfrm>
            <a:off x="1866265" y="274955"/>
            <a:ext cx="5807075" cy="1143000"/>
          </a:xfrm>
          <a:solidFill>
            <a:schemeClr val="tx1"/>
          </a:solidFill>
        </p:spPr>
        <p:txBody>
          <a:bodyPr/>
          <a:lstStyle/>
          <a:p>
            <a:r>
              <a:rPr lang="zh-CN" altLang="en-US"/>
              <a:t>证据内容</a:t>
            </a:r>
          </a:p>
        </p:txBody>
      </p:sp>
      <p:cxnSp>
        <p:nvCxnSpPr>
          <p:cNvPr id="4" name="直接箭头连接符 3"/>
          <p:cNvCxnSpPr>
            <a:stCxn id="919558" idx="0"/>
          </p:cNvCxnSpPr>
          <p:nvPr/>
        </p:nvCxnSpPr>
        <p:spPr>
          <a:xfrm flipH="1">
            <a:off x="2771775" y="1600200"/>
            <a:ext cx="1955165" cy="820420"/>
          </a:xfrm>
          <a:prstGeom prst="straightConnector1">
            <a:avLst/>
          </a:prstGeom>
          <a:ln>
            <a:tailEnd type="arrow" w="med" len="med"/>
          </a:ln>
        </p:spPr>
        <p:style>
          <a:lnRef idx="1">
            <a:schemeClr val="accent2"/>
          </a:lnRef>
          <a:fillRef idx="0">
            <a:schemeClr val="accent2"/>
          </a:fillRef>
          <a:effectRef idx="0">
            <a:schemeClr val="accent2"/>
          </a:effectRef>
          <a:fontRef idx="minor">
            <a:schemeClr val="tx1"/>
          </a:fontRef>
        </p:style>
      </p:cxnSp>
      <p:cxnSp>
        <p:nvCxnSpPr>
          <p:cNvPr id="6" name="直接箭头连接符 5"/>
          <p:cNvCxnSpPr/>
          <p:nvPr/>
        </p:nvCxnSpPr>
        <p:spPr>
          <a:xfrm>
            <a:off x="4788535" y="1628775"/>
            <a:ext cx="1871980" cy="863600"/>
          </a:xfrm>
          <a:prstGeom prst="straightConnector1">
            <a:avLst/>
          </a:prstGeom>
          <a:ln>
            <a:tailEnd type="arrow" w="med" len="med"/>
          </a:ln>
        </p:spPr>
        <p:style>
          <a:lnRef idx="1">
            <a:schemeClr val="accent2"/>
          </a:lnRef>
          <a:fillRef idx="0">
            <a:schemeClr val="accent2"/>
          </a:fillRef>
          <a:effectRef idx="0">
            <a:schemeClr val="accent2"/>
          </a:effectRef>
          <a:fontRef idx="minor">
            <a:schemeClr val="tx1"/>
          </a:fontRef>
        </p:style>
      </p:cxnSp>
      <p:sp>
        <p:nvSpPr>
          <p:cNvPr id="7" name="圆角矩形 6"/>
          <p:cNvSpPr/>
          <p:nvPr/>
        </p:nvSpPr>
        <p:spPr>
          <a:xfrm>
            <a:off x="1344930" y="2708275"/>
            <a:ext cx="2273935" cy="316738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just"/>
            <a:r>
              <a:rPr lang="zh-CN" altLang="en-US" sz="2800">
                <a:solidFill>
                  <a:schemeClr val="bg2"/>
                </a:solidFill>
                <a:latin typeface="楷体" panose="02010609060101010101" charset="-122"/>
                <a:ea typeface="楷体" panose="02010609060101010101" charset="-122"/>
              </a:rPr>
              <a:t>（一）术中获得性压疮发生的危险因素评估</a:t>
            </a:r>
          </a:p>
        </p:txBody>
      </p:sp>
      <p:sp>
        <p:nvSpPr>
          <p:cNvPr id="9" name="圆角矩形 8"/>
          <p:cNvSpPr/>
          <p:nvPr/>
        </p:nvSpPr>
        <p:spPr>
          <a:xfrm>
            <a:off x="5829935" y="2708275"/>
            <a:ext cx="2226310" cy="3166745"/>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zh-CN" altLang="en-US" sz="2800">
                <a:solidFill>
                  <a:schemeClr val="bg2"/>
                </a:solidFill>
                <a:latin typeface="楷体" panose="02010609060101010101" charset="-122"/>
                <a:ea typeface="楷体" panose="02010609060101010101" charset="-122"/>
              </a:rPr>
              <a:t>（二）术中获得性压疮的常规预防措施</a:t>
            </a:r>
          </a:p>
        </p:txBody>
      </p:sp>
    </p:spTree>
  </p:cSld>
  <p:clrMapOvr>
    <a:masterClrMapping/>
  </p:clrMapOvr>
  <p:transition>
    <p:random/>
  </p:transition>
</p:sld>
</file>

<file path=ppt/theme/theme1.xml><?xml version="1.0" encoding="utf-8"?>
<a:theme xmlns:a="http://schemas.openxmlformats.org/drawingml/2006/main" name="医学产业简报三">
  <a:themeElements>
    <a:clrScheme name="">
      <a:dk1>
        <a:srgbClr val="EAEAEA"/>
      </a:dk1>
      <a:lt1>
        <a:srgbClr val="6600FF"/>
      </a:lt1>
      <a:dk2>
        <a:srgbClr val="FFCC66"/>
      </a:dk2>
      <a:lt2>
        <a:srgbClr val="200B5B"/>
      </a:lt2>
      <a:accent1>
        <a:srgbClr val="EEB00B"/>
      </a:accent1>
      <a:accent2>
        <a:srgbClr val="6600CC"/>
      </a:accent2>
      <a:accent3>
        <a:srgbClr val="B9AAFF"/>
      </a:accent3>
      <a:accent4>
        <a:srgbClr val="CACACA"/>
      </a:accent4>
      <a:accent5>
        <a:srgbClr val="F5D4AA"/>
      </a:accent5>
      <a:accent6>
        <a:srgbClr val="5B00B7"/>
      </a:accent6>
      <a:hlink>
        <a:srgbClr val="FF33CC"/>
      </a:hlink>
      <a:folHlink>
        <a:srgbClr val="CC99FF"/>
      </a:folHlink>
    </a:clrScheme>
    <a:fontScheme name="">
      <a:majorFont>
        <a:latin typeface="Times New Roman"/>
        <a:ea typeface="宋体"/>
        <a:cs typeface=""/>
      </a:majorFont>
      <a:minorFont>
        <a:latin typeface="Times New Roman"/>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
        <a:dk1>
          <a:srgbClr val="EAEAEA"/>
        </a:dk1>
        <a:lt1>
          <a:srgbClr val="6600FF"/>
        </a:lt1>
        <a:dk2>
          <a:srgbClr val="FFCC66"/>
        </a:dk2>
        <a:lt2>
          <a:srgbClr val="200B5B"/>
        </a:lt2>
        <a:accent1>
          <a:srgbClr val="EEB00B"/>
        </a:accent1>
        <a:accent2>
          <a:srgbClr val="6600CC"/>
        </a:accent2>
        <a:accent3>
          <a:srgbClr val="B9AAFF"/>
        </a:accent3>
        <a:accent4>
          <a:srgbClr val="CACACA"/>
        </a:accent4>
        <a:accent5>
          <a:srgbClr val="F5D4AA"/>
        </a:accent5>
        <a:accent6>
          <a:srgbClr val="5B00B7"/>
        </a:accent6>
        <a:hlink>
          <a:srgbClr val="FF33CC"/>
        </a:hlink>
        <a:folHlink>
          <a:srgbClr val="CC99FF"/>
        </a:folHlink>
      </a:clrScheme>
      <a:clrMap bg1="lt1" tx1="dk1" bg2="lt2" tx2="dk2" accent1="accent1" accent2="accent2" accent3="accent3" accent4="accent4" accent5="accent5" accent6="accent6" hlink="hlink" folHlink="folHlink"/>
    </a:extraClrScheme>
    <a:extraClrScheme>
      <a:clrScheme name="">
        <a:dk1>
          <a:srgbClr val="393939"/>
        </a:dk1>
        <a:lt1>
          <a:srgbClr val="FFFFFF"/>
        </a:lt1>
        <a:dk2>
          <a:srgbClr val="6600CC"/>
        </a:dk2>
        <a:lt2>
          <a:srgbClr val="CCCCFF"/>
        </a:lt2>
        <a:accent1>
          <a:srgbClr val="F9D87E"/>
        </a:accent1>
        <a:accent2>
          <a:srgbClr val="FFCCCC"/>
        </a:accent2>
        <a:accent3>
          <a:srgbClr val="FFFFFF"/>
        </a:accent3>
        <a:accent4>
          <a:srgbClr val="303030"/>
        </a:accent4>
        <a:accent5>
          <a:srgbClr val="FBE8C0"/>
        </a:accent5>
        <a:accent6>
          <a:srgbClr val="E5B7B7"/>
        </a:accent6>
        <a:hlink>
          <a:srgbClr val="FFCCFF"/>
        </a:hlink>
        <a:folHlink>
          <a:srgbClr val="99CCFF"/>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FFFFFF"/>
        </a:lt2>
        <a:accent1>
          <a:srgbClr val="CBCBCB"/>
        </a:accent1>
        <a:accent2>
          <a:srgbClr val="5F5F5F"/>
        </a:accent2>
        <a:accent3>
          <a:srgbClr val="FFFFFF"/>
        </a:accent3>
        <a:accent4>
          <a:srgbClr val="000000"/>
        </a:accent4>
        <a:accent5>
          <a:srgbClr val="E1E1E1"/>
        </a:accent5>
        <a:accent6>
          <a:srgbClr val="555555"/>
        </a:accent6>
        <a:hlink>
          <a:srgbClr val="969696"/>
        </a:hlink>
        <a:folHlink>
          <a:srgbClr val="EAEAEA"/>
        </a:folHlink>
      </a:clrScheme>
      <a:clrMap bg1="lt1" tx1="dk1" bg2="lt2" tx2="dk2" accent1="accent1" accent2="accent2" accent3="accent3" accent4="accent4" accent5="accent5" accent6="accent6" hlink="hlink" folHlink="folHlink"/>
    </a:extraClrScheme>
    <a:extraClrScheme>
      <a:clrScheme name="">
        <a:dk1>
          <a:srgbClr val="FFFFCC"/>
        </a:dk1>
        <a:lt1>
          <a:srgbClr val="000000"/>
        </a:lt1>
        <a:dk2>
          <a:srgbClr val="FFCC00"/>
        </a:dk2>
        <a:lt2>
          <a:srgbClr val="330000"/>
        </a:lt2>
        <a:accent1>
          <a:srgbClr val="FF9900"/>
        </a:accent1>
        <a:accent2>
          <a:srgbClr val="330099"/>
        </a:accent2>
        <a:accent3>
          <a:srgbClr val="AAAAAA"/>
        </a:accent3>
        <a:accent4>
          <a:srgbClr val="DCDCAF"/>
        </a:accent4>
        <a:accent5>
          <a:srgbClr val="FFCAAA"/>
        </a:accent5>
        <a:accent6>
          <a:srgbClr val="2D0089"/>
        </a:accent6>
        <a:hlink>
          <a:srgbClr val="FF6633"/>
        </a:hlink>
        <a:folHlink>
          <a:srgbClr val="669900"/>
        </a:folHlink>
      </a:clrScheme>
      <a:clrMap bg1="lt1" tx1="dk1" bg2="lt2" tx2="dk2" accent1="accent1" accent2="accent2" accent3="accent3" accent4="accent4" accent5="accent5" accent6="accent6" hlink="hlink" folHlink="folHlink"/>
    </a:extraClrScheme>
    <a:extraClrScheme>
      <a:clrScheme name="">
        <a:dk1>
          <a:srgbClr val="DDDDDD"/>
        </a:dk1>
        <a:lt1>
          <a:srgbClr val="996600"/>
        </a:lt1>
        <a:dk2>
          <a:srgbClr val="FFCC66"/>
        </a:dk2>
        <a:lt2>
          <a:srgbClr val="333300"/>
        </a:lt2>
        <a:accent1>
          <a:srgbClr val="EEB00B"/>
        </a:accent1>
        <a:accent2>
          <a:srgbClr val="330099"/>
        </a:accent2>
        <a:accent3>
          <a:srgbClr val="CAB9AA"/>
        </a:accent3>
        <a:accent4>
          <a:srgbClr val="BEBEBE"/>
        </a:accent4>
        <a:accent5>
          <a:srgbClr val="F5D4AA"/>
        </a:accent5>
        <a:accent6>
          <a:srgbClr val="2D0089"/>
        </a:accent6>
        <a:hlink>
          <a:srgbClr val="FF6633"/>
        </a:hlink>
        <a:folHlink>
          <a:srgbClr val="CC9900"/>
        </a:folHlink>
      </a:clrScheme>
      <a:clrMap bg1="lt1" tx1="dk1" bg2="lt2" tx2="dk2" accent1="accent1" accent2="accent2" accent3="accent3" accent4="accent4" accent5="accent5" accent6="accent6" hlink="hlink" folHlink="folHlink"/>
    </a:extraClrScheme>
    <a:extraClrScheme>
      <a:clrScheme name="">
        <a:dk1>
          <a:srgbClr val="FFFFCC"/>
        </a:dk1>
        <a:lt1>
          <a:srgbClr val="999933"/>
        </a:lt1>
        <a:dk2>
          <a:srgbClr val="FFFF66"/>
        </a:dk2>
        <a:lt2>
          <a:srgbClr val="003300"/>
        </a:lt2>
        <a:accent1>
          <a:srgbClr val="CC9900"/>
        </a:accent1>
        <a:accent2>
          <a:srgbClr val="330099"/>
        </a:accent2>
        <a:accent3>
          <a:srgbClr val="CACAAD"/>
        </a:accent3>
        <a:accent4>
          <a:srgbClr val="DCDCAF"/>
        </a:accent4>
        <a:accent5>
          <a:srgbClr val="E2CAAA"/>
        </a:accent5>
        <a:accent6>
          <a:srgbClr val="2D0089"/>
        </a:accent6>
        <a:hlink>
          <a:srgbClr val="FF9900"/>
        </a:hlink>
        <a:folHlink>
          <a:srgbClr val="FF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888</Words>
  <Application>Microsoft Office PowerPoint</Application>
  <PresentationFormat>全屏显示(4:3)</PresentationFormat>
  <Paragraphs>103</Paragraphs>
  <Slides>16</Slides>
  <Notes>5</Notes>
  <HiddenSlides>0</HiddenSlides>
  <MMClips>0</MMClips>
  <ScaleCrop>false</ScaleCrop>
  <HeadingPairs>
    <vt:vector size="4" baseType="variant">
      <vt:variant>
        <vt:lpstr>主题</vt:lpstr>
      </vt:variant>
      <vt:variant>
        <vt:i4>1</vt:i4>
      </vt:variant>
      <vt:variant>
        <vt:lpstr>幻灯片标题</vt:lpstr>
      </vt:variant>
      <vt:variant>
        <vt:i4>16</vt:i4>
      </vt:variant>
    </vt:vector>
  </HeadingPairs>
  <TitlesOfParts>
    <vt:vector size="17" baseType="lpstr">
      <vt:lpstr>医学产业简报三</vt:lpstr>
      <vt:lpstr> 神经外科术中获得性压疮的 循证护理案例</vt:lpstr>
      <vt:lpstr>主要内容</vt:lpstr>
      <vt:lpstr>幻灯片 3</vt:lpstr>
      <vt:lpstr>案例来源及其真实性</vt:lpstr>
      <vt:lpstr>幻灯片 5</vt:lpstr>
      <vt:lpstr>幻灯片 6</vt:lpstr>
      <vt:lpstr>幻灯片 7</vt:lpstr>
      <vt:lpstr>证据检索</vt:lpstr>
      <vt:lpstr>证据内容</vt:lpstr>
      <vt:lpstr>幻灯片 10</vt:lpstr>
      <vt:lpstr>术中获得性压疮的危险因素评估</vt:lpstr>
      <vt:lpstr>术中获得性压疮的危险因素</vt:lpstr>
      <vt:lpstr> 术中获得性压疮的常规预防措施 </vt:lpstr>
      <vt:lpstr>幻灯片 14</vt:lpstr>
      <vt:lpstr>幻灯片 15</vt:lpstr>
      <vt:lpstr>谢 谢 !</vt:lpstr>
    </vt:vector>
  </TitlesOfParts>
  <Company>MC SYSTEM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MC SYSTEM</dc:creator>
  <cp:lastModifiedBy>hp</cp:lastModifiedBy>
  <cp:revision>472</cp:revision>
  <dcterms:created xsi:type="dcterms:W3CDTF">2004-02-17T11:53:00Z</dcterms:created>
  <dcterms:modified xsi:type="dcterms:W3CDTF">2018-06-19T15:14:59Z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TC010596882052</vt:lpwstr>
  </property>
  <property fmtid="{D5CDD505-2E9C-101B-9397-08002B2CF9AE}" pid="3" name="KSOProductBuildVer">
    <vt:lpwstr>2052-10.1.0.7106</vt:lpwstr>
  </property>
</Properties>
</file>