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heme/themeOverride1.xml" ContentType="application/vnd.openxmlformats-officedocument.themeOverr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45.xml" ContentType="application/vnd.openxmlformats-officedocument.presentationml.tags+xml"/>
  <Override PartName="/ppt/tags/tag16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tags/tag152.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41.xml" ContentType="application/vnd.openxmlformats-officedocument.presentationml.tags+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notesSlides/notesSlide13.xml" ContentType="application/vnd.openxmlformats-officedocument.presentationml.notesSlide+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57.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58.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81" r:id="rId3"/>
    <p:sldId id="258" r:id="rId4"/>
    <p:sldId id="283" r:id="rId5"/>
    <p:sldId id="284" r:id="rId6"/>
    <p:sldId id="285" r:id="rId7"/>
    <p:sldId id="287" r:id="rId8"/>
    <p:sldId id="286" r:id="rId9"/>
    <p:sldId id="259" r:id="rId10"/>
    <p:sldId id="263" r:id="rId11"/>
    <p:sldId id="288" r:id="rId12"/>
    <p:sldId id="264" r:id="rId13"/>
    <p:sldId id="265" r:id="rId14"/>
    <p:sldId id="289" r:id="rId15"/>
    <p:sldId id="290" r:id="rId16"/>
    <p:sldId id="291" r:id="rId1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702"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pPr/>
              <a:t>2018/6/19</a:t>
            </a:fld>
            <a:endParaRPr lang="zh-CN" altLang="en-US"/>
          </a:p>
        </p:txBody>
      </p:sp>
      <p:sp>
        <p:nvSpPr>
          <p:cNvPr id="4" name="幻灯片图像占位符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4B3542-9305-48F3-9F36-5F01403ED0E7}" type="slidenum">
              <a:rPr lang="zh-CN" altLang="en-US" smtClean="0"/>
              <a:pPr/>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206E784-ABA1-423B-83F5-5F35CB3BC821}" type="slidenum">
              <a:rPr lang="zh-CN" altLang="en-US" smtClean="0"/>
              <a:pPr>
                <a:defRPr/>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4B3542-9305-48F3-9F36-5F01403ED0E7}" type="slidenum">
              <a:rPr lang="zh-CN" altLang="en-US" smtClean="0"/>
              <a:pPr/>
              <a:t>12</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4B3542-9305-48F3-9F36-5F01403ED0E7}" type="slidenum">
              <a:rPr lang="zh-CN" altLang="en-US" smtClean="0"/>
              <a:pPr/>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4B3542-9305-48F3-9F36-5F01403ED0E7}" type="slidenum">
              <a:rPr lang="zh-CN" altLang="en-US" smtClean="0"/>
              <a:pPr/>
              <a:t>14</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pPr/>
              <a:t>15</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E3C19EA-75F7-469A-9304-1B2BFF998463}" type="slidenum">
              <a:rPr lang="zh-CN" altLang="en-US" smtClean="0"/>
              <a:pPr/>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pPr marL="0" marR="0" lvl="0" indent="0" algn="r" defTabSz="914400" eaLnBrk="0" fontAlgn="base" latinLnBrk="0" hangingPunct="0">
                <a:lnSpc>
                  <a:spcPct val="100000"/>
                </a:lnSpc>
                <a:spcBef>
                  <a:spcPct val="0"/>
                </a:spcBef>
                <a:spcAft>
                  <a:spcPct val="0"/>
                </a:spcAft>
                <a:buClrTx/>
                <a:buSzTx/>
                <a:buFontTx/>
                <a:buNone/>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4B3542-9305-48F3-9F36-5F01403ED0E7}" type="slidenum">
              <a:rPr lang="zh-CN" altLang="en-US" smtClean="0"/>
              <a:pPr/>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4B3542-9305-48F3-9F36-5F01403ED0E7}" type="slidenum">
              <a:rPr lang="zh-CN" altLang="en-US" smtClean="0"/>
              <a:pPr/>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a:defRPr/>
            </a:pPr>
            <a:fld id="{9206E784-ABA1-423B-83F5-5F35CB3BC821}" type="slidenum">
              <a:rPr lang="zh-CN" altLang="en-US" smtClean="0"/>
              <a:pPr>
                <a:defRPr/>
              </a:pPr>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4B3542-9305-48F3-9F36-5F01403ED0E7}"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4B3542-9305-48F3-9F36-5F01403ED0E7}"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eaLnBrk="0" fontAlgn="base" latinLnBrk="0" hangingPunct="0">
              <a:lnSpc>
                <a:spcPct val="100000"/>
              </a:lnSpc>
              <a:spcBef>
                <a:spcPct val="0"/>
              </a:spcBef>
              <a:spcAft>
                <a:spcPct val="0"/>
              </a:spcAft>
              <a:buClrTx/>
              <a:buSzTx/>
              <a:buFontTx/>
              <a:buNone/>
              <a:defRPr/>
            </a:pPr>
            <a:fld id="{39AD698A-D66C-4FA1-BBD8-F72AE9E6E751}"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charset="0"/>
                <a:ea typeface="微软雅黑" panose="020B0503020204020204" charset="-122"/>
              </a:rPr>
              <a:pPr marL="0" marR="0" lvl="0" indent="0" algn="r" defTabSz="914400" eaLnBrk="0" fontAlgn="base" latinLnBrk="0" hangingPunct="0">
                <a:lnSpc>
                  <a:spcPct val="100000"/>
                </a:lnSpc>
                <a:spcBef>
                  <a:spcPct val="0"/>
                </a:spcBef>
                <a:spcAft>
                  <a:spcPct val="0"/>
                </a:spcAft>
                <a:buClrTx/>
                <a:buSzTx/>
                <a:buFontTx/>
                <a:buNone/>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charset="0"/>
              <a:ea typeface="微软雅黑" panose="020B050302020402020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14B3542-9305-48F3-9F36-5F01403ED0E7}"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solidFill>
          <a:schemeClr val="accent1"/>
        </a:solidFill>
        <a:effectLst/>
      </p:bgPr>
    </p:bg>
    <p:spTree>
      <p:nvGrpSpPr>
        <p:cNvPr id="1" name=""/>
        <p:cNvGrpSpPr/>
        <p:nvPr/>
      </p:nvGrpSpPr>
      <p:grpSpPr>
        <a:xfrm>
          <a:off x="0" y="0"/>
          <a:ext cx="0" cy="0"/>
          <a:chOff x="0" y="0"/>
          <a:chExt cx="0" cy="0"/>
        </a:xfrm>
      </p:grpSpPr>
      <p:sp>
        <p:nvSpPr>
          <p:cNvPr id="7" name="任意多边形: 形状 6"/>
          <p:cNvSpPr/>
          <p:nvPr/>
        </p:nvSpPr>
        <p:spPr>
          <a:xfrm>
            <a:off x="-1" y="4895723"/>
            <a:ext cx="12192001" cy="1975365"/>
          </a:xfrm>
          <a:custGeom>
            <a:avLst/>
            <a:gdLst>
              <a:gd name="connsiteX0" fmla="*/ 4761693 w 12192001"/>
              <a:gd name="connsiteY0" fmla="*/ 0 h 1975365"/>
              <a:gd name="connsiteX1" fmla="*/ 6041005 w 12192001"/>
              <a:gd name="connsiteY1" fmla="*/ 551581 h 1975365"/>
              <a:gd name="connsiteX2" fmla="*/ 6051129 w 12192001"/>
              <a:gd name="connsiteY2" fmla="*/ 563959 h 1975365"/>
              <a:gd name="connsiteX3" fmla="*/ 6073942 w 12192001"/>
              <a:gd name="connsiteY3" fmla="*/ 553912 h 1975365"/>
              <a:gd name="connsiteX4" fmla="*/ 6719270 w 12192001"/>
              <a:gd name="connsiteY4" fmla="*/ 434799 h 1975365"/>
              <a:gd name="connsiteX5" fmla="*/ 7891577 w 12192001"/>
              <a:gd name="connsiteY5" fmla="*/ 878743 h 1975365"/>
              <a:gd name="connsiteX6" fmla="*/ 7956994 w 12192001"/>
              <a:gd name="connsiteY6" fmla="*/ 944547 h 1975365"/>
              <a:gd name="connsiteX7" fmla="*/ 7985842 w 12192001"/>
              <a:gd name="connsiteY7" fmla="*/ 901137 h 1975365"/>
              <a:gd name="connsiteX8" fmla="*/ 9599486 w 12192001"/>
              <a:gd name="connsiteY8" fmla="*/ 116746 h 1975365"/>
              <a:gd name="connsiteX9" fmla="*/ 11213130 w 12192001"/>
              <a:gd name="connsiteY9" fmla="*/ 901137 h 1975365"/>
              <a:gd name="connsiteX10" fmla="*/ 11218027 w 12192001"/>
              <a:gd name="connsiteY10" fmla="*/ 908506 h 1975365"/>
              <a:gd name="connsiteX11" fmla="*/ 11301959 w 12192001"/>
              <a:gd name="connsiteY11" fmla="*/ 824077 h 1975365"/>
              <a:gd name="connsiteX12" fmla="*/ 12140144 w 12192001"/>
              <a:gd name="connsiteY12" fmla="*/ 410927 h 1975365"/>
              <a:gd name="connsiteX13" fmla="*/ 12192001 w 12192001"/>
              <a:gd name="connsiteY13" fmla="*/ 403692 h 1975365"/>
              <a:gd name="connsiteX14" fmla="*/ 12192001 w 12192001"/>
              <a:gd name="connsiteY14" fmla="*/ 1975365 h 1975365"/>
              <a:gd name="connsiteX15" fmla="*/ 0 w 12192001"/>
              <a:gd name="connsiteY15" fmla="*/ 1975365 h 1975365"/>
              <a:gd name="connsiteX16" fmla="*/ 0 w 12192001"/>
              <a:gd name="connsiteY16" fmla="*/ 204727 h 1975365"/>
              <a:gd name="connsiteX17" fmla="*/ 60384 w 12192001"/>
              <a:gd name="connsiteY17" fmla="*/ 207862 h 1975365"/>
              <a:gd name="connsiteX18" fmla="*/ 1338550 w 12192001"/>
              <a:gd name="connsiteY18" fmla="*/ 843689 h 1975365"/>
              <a:gd name="connsiteX19" fmla="*/ 1434547 w 12192001"/>
              <a:gd name="connsiteY19" fmla="*/ 961054 h 1975365"/>
              <a:gd name="connsiteX20" fmla="*/ 1439685 w 12192001"/>
              <a:gd name="connsiteY20" fmla="*/ 955887 h 1975365"/>
              <a:gd name="connsiteX21" fmla="*/ 2815706 w 12192001"/>
              <a:gd name="connsiteY21" fmla="*/ 434799 h 1975365"/>
              <a:gd name="connsiteX22" fmla="*/ 3394383 w 12192001"/>
              <a:gd name="connsiteY22" fmla="*/ 514784 h 1975365"/>
              <a:gd name="connsiteX23" fmla="*/ 3487865 w 12192001"/>
              <a:gd name="connsiteY23" fmla="*/ 546065 h 1975365"/>
              <a:gd name="connsiteX24" fmla="*/ 3589385 w 12192001"/>
              <a:gd name="connsiteY24" fmla="*/ 443944 h 1975365"/>
              <a:gd name="connsiteX25" fmla="*/ 4761693 w 12192001"/>
              <a:gd name="connsiteY25"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1" h="1975365">
                <a:moveTo>
                  <a:pt x="4761693" y="0"/>
                </a:moveTo>
                <a:cubicBezTo>
                  <a:pt x="5276735" y="0"/>
                  <a:pt x="5736923" y="214716"/>
                  <a:pt x="6041005" y="551581"/>
                </a:cubicBezTo>
                <a:lnTo>
                  <a:pt x="6051129" y="563959"/>
                </a:lnTo>
                <a:lnTo>
                  <a:pt x="6073942" y="553912"/>
                </a:lnTo>
                <a:cubicBezTo>
                  <a:pt x="6272289" y="477212"/>
                  <a:pt x="6490362" y="434799"/>
                  <a:pt x="6719270" y="434799"/>
                </a:cubicBezTo>
                <a:cubicBezTo>
                  <a:pt x="7177084" y="434799"/>
                  <a:pt x="7591557" y="604452"/>
                  <a:pt x="7891577" y="878743"/>
                </a:cubicBezTo>
                <a:lnTo>
                  <a:pt x="7956994" y="944547"/>
                </a:lnTo>
                <a:lnTo>
                  <a:pt x="7985842" y="901137"/>
                </a:lnTo>
                <a:cubicBezTo>
                  <a:pt x="8335549" y="427892"/>
                  <a:pt x="8927773" y="116746"/>
                  <a:pt x="9599486" y="116746"/>
                </a:cubicBezTo>
                <a:cubicBezTo>
                  <a:pt x="10271198" y="116746"/>
                  <a:pt x="10863422" y="427892"/>
                  <a:pt x="11213130" y="901137"/>
                </a:cubicBezTo>
                <a:lnTo>
                  <a:pt x="11218027" y="908506"/>
                </a:lnTo>
                <a:lnTo>
                  <a:pt x="11301959" y="824077"/>
                </a:lnTo>
                <a:cubicBezTo>
                  <a:pt x="11526974" y="618359"/>
                  <a:pt x="11816369" y="471500"/>
                  <a:pt x="12140144" y="410927"/>
                </a:cubicBezTo>
                <a:lnTo>
                  <a:pt x="12192001" y="403692"/>
                </a:lnTo>
                <a:lnTo>
                  <a:pt x="12192001" y="1975365"/>
                </a:lnTo>
                <a:lnTo>
                  <a:pt x="0" y="1975365"/>
                </a:lnTo>
                <a:lnTo>
                  <a:pt x="0" y="204727"/>
                </a:lnTo>
                <a:lnTo>
                  <a:pt x="60384" y="207862"/>
                </a:lnTo>
                <a:cubicBezTo>
                  <a:pt x="573648" y="261507"/>
                  <a:pt x="1026243" y="497713"/>
                  <a:pt x="1338550" y="843689"/>
                </a:cubicBezTo>
                <a:lnTo>
                  <a:pt x="1434547" y="961054"/>
                </a:lnTo>
                <a:lnTo>
                  <a:pt x="1439685" y="955887"/>
                </a:lnTo>
                <a:cubicBezTo>
                  <a:pt x="1791839" y="633932"/>
                  <a:pt x="2278336" y="434799"/>
                  <a:pt x="2815706" y="434799"/>
                </a:cubicBezTo>
                <a:cubicBezTo>
                  <a:pt x="3017220" y="434799"/>
                  <a:pt x="3211580" y="462802"/>
                  <a:pt x="3394383" y="514784"/>
                </a:cubicBezTo>
                <a:lnTo>
                  <a:pt x="3487865" y="546065"/>
                </a:lnTo>
                <a:lnTo>
                  <a:pt x="3589385" y="443944"/>
                </a:lnTo>
                <a:cubicBezTo>
                  <a:pt x="3889406" y="169652"/>
                  <a:pt x="4303879" y="0"/>
                  <a:pt x="4761693" y="0"/>
                </a:cubicBezTo>
                <a:close/>
              </a:path>
            </a:pathLst>
          </a:custGeom>
          <a:gradFill>
            <a:gsLst>
              <a:gs pos="0">
                <a:schemeClr val="accent2">
                  <a:alpha val="50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p:cNvSpPr/>
          <p:nvPr/>
        </p:nvSpPr>
        <p:spPr>
          <a:xfrm>
            <a:off x="0" y="5420884"/>
            <a:ext cx="12192000" cy="1445191"/>
          </a:xfrm>
          <a:custGeom>
            <a:avLst/>
            <a:gdLst>
              <a:gd name="connsiteX0" fmla="*/ 1825119 w 12192000"/>
              <a:gd name="connsiteY0" fmla="*/ 0 h 1445191"/>
              <a:gd name="connsiteX1" fmla="*/ 2676215 w 12192000"/>
              <a:gd name="connsiteY1" fmla="*/ 335498 h 1445191"/>
              <a:gd name="connsiteX2" fmla="*/ 2725007 w 12192000"/>
              <a:gd name="connsiteY2" fmla="*/ 402142 h 1445191"/>
              <a:gd name="connsiteX3" fmla="*/ 2887042 w 12192000"/>
              <a:gd name="connsiteY3" fmla="*/ 336937 h 1445191"/>
              <a:gd name="connsiteX4" fmla="*/ 3286558 w 12192000"/>
              <a:gd name="connsiteY4" fmla="*/ 277137 h 1445191"/>
              <a:gd name="connsiteX5" fmla="*/ 4137654 w 12192000"/>
              <a:gd name="connsiteY5" fmla="*/ 612635 h 1445191"/>
              <a:gd name="connsiteX6" fmla="*/ 4137762 w 12192000"/>
              <a:gd name="connsiteY6" fmla="*/ 612785 h 1445191"/>
              <a:gd name="connsiteX7" fmla="*/ 4173314 w 12192000"/>
              <a:gd name="connsiteY7" fmla="*/ 564223 h 1445191"/>
              <a:gd name="connsiteX8" fmla="*/ 5259074 w 12192000"/>
              <a:gd name="connsiteY8" fmla="*/ 136221 h 1445191"/>
              <a:gd name="connsiteX9" fmla="*/ 5883199 w 12192000"/>
              <a:gd name="connsiteY9" fmla="*/ 253387 h 1445191"/>
              <a:gd name="connsiteX10" fmla="*/ 5937700 w 12192000"/>
              <a:gd name="connsiteY10" fmla="*/ 277935 h 1445191"/>
              <a:gd name="connsiteX11" fmla="*/ 5998970 w 12192000"/>
              <a:gd name="connsiteY11" fmla="*/ 222879 h 1445191"/>
              <a:gd name="connsiteX12" fmla="*/ 6724734 w 12192000"/>
              <a:gd name="connsiteY12" fmla="*/ 0 h 1445191"/>
              <a:gd name="connsiteX13" fmla="*/ 7450498 w 12192000"/>
              <a:gd name="connsiteY13" fmla="*/ 222879 h 1445191"/>
              <a:gd name="connsiteX14" fmla="*/ 7504128 w 12192000"/>
              <a:gd name="connsiteY14" fmla="*/ 271069 h 1445191"/>
              <a:gd name="connsiteX15" fmla="*/ 7515578 w 12192000"/>
              <a:gd name="connsiteY15" fmla="*/ 265911 h 1445191"/>
              <a:gd name="connsiteX16" fmla="*/ 8139707 w 12192000"/>
              <a:gd name="connsiteY16" fmla="*/ 148745 h 1445191"/>
              <a:gd name="connsiteX17" fmla="*/ 9129790 w 12192000"/>
              <a:gd name="connsiteY17" fmla="*/ 484217 h 1445191"/>
              <a:gd name="connsiteX18" fmla="*/ 9258974 w 12192000"/>
              <a:gd name="connsiteY18" fmla="*/ 615575 h 1445191"/>
              <a:gd name="connsiteX19" fmla="*/ 9261126 w 12192000"/>
              <a:gd name="connsiteY19" fmla="*/ 612634 h 1445191"/>
              <a:gd name="connsiteX20" fmla="*/ 10112222 w 12192000"/>
              <a:gd name="connsiteY20" fmla="*/ 277136 h 1445191"/>
              <a:gd name="connsiteX21" fmla="*/ 10686084 w 12192000"/>
              <a:gd name="connsiteY21" fmla="*/ 407095 h 1445191"/>
              <a:gd name="connsiteX22" fmla="*/ 10698420 w 12192000"/>
              <a:gd name="connsiteY22" fmla="*/ 414641 h 1445191"/>
              <a:gd name="connsiteX23" fmla="*/ 10756361 w 12192000"/>
              <a:gd name="connsiteY23" fmla="*/ 335498 h 1445191"/>
              <a:gd name="connsiteX24" fmla="*/ 11607457 w 12192000"/>
              <a:gd name="connsiteY24" fmla="*/ 0 h 1445191"/>
              <a:gd name="connsiteX25" fmla="*/ 12096693 w 12192000"/>
              <a:gd name="connsiteY25" fmla="*/ 91844 h 1445191"/>
              <a:gd name="connsiteX26" fmla="*/ 12192000 w 12192000"/>
              <a:gd name="connsiteY26" fmla="*/ 135942 h 1445191"/>
              <a:gd name="connsiteX27" fmla="*/ 12192000 w 12192000"/>
              <a:gd name="connsiteY27" fmla="*/ 1445191 h 1445191"/>
              <a:gd name="connsiteX28" fmla="*/ 0 w 12192000"/>
              <a:gd name="connsiteY28" fmla="*/ 1445191 h 1445191"/>
              <a:gd name="connsiteX29" fmla="*/ 0 w 12192000"/>
              <a:gd name="connsiteY29" fmla="*/ 326970 h 1445191"/>
              <a:gd name="connsiteX30" fmla="*/ 2069 w 12192000"/>
              <a:gd name="connsiteY30" fmla="*/ 326409 h 1445191"/>
              <a:gd name="connsiteX31" fmla="*/ 329894 w 12192000"/>
              <a:gd name="connsiteY31" fmla="*/ 289663 h 1445191"/>
              <a:gd name="connsiteX32" fmla="*/ 878628 w 12192000"/>
              <a:gd name="connsiteY32" fmla="*/ 397949 h 1445191"/>
              <a:gd name="connsiteX33" fmla="*/ 914726 w 12192000"/>
              <a:gd name="connsiteY33" fmla="*/ 416495 h 1445191"/>
              <a:gd name="connsiteX34" fmla="*/ 974025 w 12192000"/>
              <a:gd name="connsiteY34" fmla="*/ 335498 h 1445191"/>
              <a:gd name="connsiteX35" fmla="*/ 1825119 w 12192000"/>
              <a:gd name="connsiteY35"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92000" h="1445191">
                <a:moveTo>
                  <a:pt x="1825119" y="0"/>
                </a:moveTo>
                <a:cubicBezTo>
                  <a:pt x="2179406" y="0"/>
                  <a:pt x="2491766" y="133083"/>
                  <a:pt x="2676215" y="335498"/>
                </a:cubicBezTo>
                <a:lnTo>
                  <a:pt x="2725007" y="402142"/>
                </a:lnTo>
                <a:lnTo>
                  <a:pt x="2887042" y="336937"/>
                </a:lnTo>
                <a:cubicBezTo>
                  <a:pt x="3009837" y="298430"/>
                  <a:pt x="3144843" y="277137"/>
                  <a:pt x="3286558" y="277137"/>
                </a:cubicBezTo>
                <a:cubicBezTo>
                  <a:pt x="3640842" y="277137"/>
                  <a:pt x="3953203" y="410220"/>
                  <a:pt x="4137654" y="612635"/>
                </a:cubicBezTo>
                <a:lnTo>
                  <a:pt x="4137762" y="612785"/>
                </a:lnTo>
                <a:lnTo>
                  <a:pt x="4173314" y="564223"/>
                </a:lnTo>
                <a:cubicBezTo>
                  <a:pt x="4408621" y="305997"/>
                  <a:pt x="4807103" y="136221"/>
                  <a:pt x="5259074" y="136221"/>
                </a:cubicBezTo>
                <a:cubicBezTo>
                  <a:pt x="5485056" y="136221"/>
                  <a:pt x="5697670" y="178665"/>
                  <a:pt x="5883199" y="253387"/>
                </a:cubicBezTo>
                <a:lnTo>
                  <a:pt x="5937700" y="277935"/>
                </a:lnTo>
                <a:lnTo>
                  <a:pt x="5998970" y="222879"/>
                </a:lnTo>
                <a:cubicBezTo>
                  <a:pt x="6184708" y="85173"/>
                  <a:pt x="6441306" y="0"/>
                  <a:pt x="6724734" y="0"/>
                </a:cubicBezTo>
                <a:cubicBezTo>
                  <a:pt x="7008162" y="0"/>
                  <a:pt x="7264760" y="85173"/>
                  <a:pt x="7450498" y="222879"/>
                </a:cubicBezTo>
                <a:lnTo>
                  <a:pt x="7504128" y="271069"/>
                </a:lnTo>
                <a:lnTo>
                  <a:pt x="7515578" y="265911"/>
                </a:lnTo>
                <a:cubicBezTo>
                  <a:pt x="7701109" y="191189"/>
                  <a:pt x="7913723" y="148745"/>
                  <a:pt x="8139707" y="148745"/>
                </a:cubicBezTo>
                <a:cubicBezTo>
                  <a:pt x="8535178" y="148745"/>
                  <a:pt x="8889702" y="278730"/>
                  <a:pt x="9129790" y="484217"/>
                </a:cubicBezTo>
                <a:lnTo>
                  <a:pt x="9258974" y="615575"/>
                </a:lnTo>
                <a:lnTo>
                  <a:pt x="9261126" y="612634"/>
                </a:lnTo>
                <a:cubicBezTo>
                  <a:pt x="9445576" y="410219"/>
                  <a:pt x="9757936" y="277136"/>
                  <a:pt x="10112222" y="277136"/>
                </a:cubicBezTo>
                <a:cubicBezTo>
                  <a:pt x="10324793" y="277136"/>
                  <a:pt x="10522273" y="325046"/>
                  <a:pt x="10686084" y="407095"/>
                </a:cubicBezTo>
                <a:lnTo>
                  <a:pt x="10698420" y="414641"/>
                </a:lnTo>
                <a:lnTo>
                  <a:pt x="10756361" y="335498"/>
                </a:lnTo>
                <a:cubicBezTo>
                  <a:pt x="10940811" y="133083"/>
                  <a:pt x="11253171" y="0"/>
                  <a:pt x="11607457" y="0"/>
                </a:cubicBezTo>
                <a:cubicBezTo>
                  <a:pt x="11784600" y="0"/>
                  <a:pt x="11951262" y="33271"/>
                  <a:pt x="12096693" y="91844"/>
                </a:cubicBezTo>
                <a:lnTo>
                  <a:pt x="12192000" y="135942"/>
                </a:lnTo>
                <a:lnTo>
                  <a:pt x="12192000" y="1445191"/>
                </a:lnTo>
                <a:lnTo>
                  <a:pt x="0" y="1445191"/>
                </a:lnTo>
                <a:lnTo>
                  <a:pt x="0" y="326970"/>
                </a:lnTo>
                <a:lnTo>
                  <a:pt x="2069" y="326409"/>
                </a:lnTo>
                <a:cubicBezTo>
                  <a:pt x="105629" y="302528"/>
                  <a:pt x="215735" y="289663"/>
                  <a:pt x="329894" y="289663"/>
                </a:cubicBezTo>
                <a:cubicBezTo>
                  <a:pt x="529672" y="289663"/>
                  <a:pt x="717038" y="329061"/>
                  <a:pt x="878628" y="397949"/>
                </a:cubicBezTo>
                <a:lnTo>
                  <a:pt x="914726" y="416495"/>
                </a:lnTo>
                <a:lnTo>
                  <a:pt x="974025" y="335498"/>
                </a:lnTo>
                <a:cubicBezTo>
                  <a:pt x="1158473" y="133083"/>
                  <a:pt x="1470835" y="0"/>
                  <a:pt x="1825119" y="0"/>
                </a:cubicBezTo>
                <a:close/>
              </a:path>
            </a:pathLst>
          </a:custGeom>
          <a:gradFill>
            <a:gsLst>
              <a:gs pos="0">
                <a:schemeClr val="accent2">
                  <a:alpha val="51000"/>
                </a:schemeClr>
              </a:gs>
              <a:gs pos="100000">
                <a:schemeClr val="accent2">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p:cNvSpPr/>
          <p:nvPr/>
        </p:nvSpPr>
        <p:spPr>
          <a:xfrm>
            <a:off x="0" y="5731918"/>
            <a:ext cx="12192000" cy="1133339"/>
          </a:xfrm>
          <a:custGeom>
            <a:avLst/>
            <a:gdLst>
              <a:gd name="connsiteX0" fmla="*/ 4165443 w 12192000"/>
              <a:gd name="connsiteY0" fmla="*/ 0 h 1133339"/>
              <a:gd name="connsiteX1" fmla="*/ 4793789 w 12192000"/>
              <a:gd name="connsiteY1" fmla="*/ 268294 h 1133339"/>
              <a:gd name="connsiteX2" fmla="*/ 4822897 w 12192000"/>
              <a:gd name="connsiteY2" fmla="*/ 311359 h 1133339"/>
              <a:gd name="connsiteX3" fmla="*/ 4850903 w 12192000"/>
              <a:gd name="connsiteY3" fmla="*/ 309092 h 1133339"/>
              <a:gd name="connsiteX4" fmla="*/ 5389486 w 12192000"/>
              <a:gd name="connsiteY4" fmla="*/ 539058 h 1133339"/>
              <a:gd name="connsiteX5" fmla="*/ 5423004 w 12192000"/>
              <a:gd name="connsiteY5" fmla="*/ 588645 h 1133339"/>
              <a:gd name="connsiteX6" fmla="*/ 5512341 w 12192000"/>
              <a:gd name="connsiteY6" fmla="*/ 549703 h 1133339"/>
              <a:gd name="connsiteX7" fmla="*/ 5765161 w 12192000"/>
              <a:gd name="connsiteY7" fmla="*/ 508714 h 1133339"/>
              <a:gd name="connsiteX8" fmla="*/ 5820259 w 12192000"/>
              <a:gd name="connsiteY8" fmla="*/ 512618 h 1133339"/>
              <a:gd name="connsiteX9" fmla="*/ 5859170 w 12192000"/>
              <a:gd name="connsiteY9" fmla="*/ 474742 h 1133339"/>
              <a:gd name="connsiteX10" fmla="*/ 6318443 w 12192000"/>
              <a:gd name="connsiteY10" fmla="*/ 321971 h 1133339"/>
              <a:gd name="connsiteX11" fmla="*/ 6571261 w 12192000"/>
              <a:gd name="connsiteY11" fmla="*/ 362960 h 1133339"/>
              <a:gd name="connsiteX12" fmla="*/ 6669499 w 12192000"/>
              <a:gd name="connsiteY12" fmla="*/ 405780 h 1133339"/>
              <a:gd name="connsiteX13" fmla="*/ 6680980 w 12192000"/>
              <a:gd name="connsiteY13" fmla="*/ 398172 h 1133339"/>
              <a:gd name="connsiteX14" fmla="*/ 7044125 w 12192000"/>
              <a:gd name="connsiteY14" fmla="*/ 309092 h 1133339"/>
              <a:gd name="connsiteX15" fmla="*/ 7503396 w 12192000"/>
              <a:gd name="connsiteY15" fmla="*/ 461863 h 1133339"/>
              <a:gd name="connsiteX16" fmla="*/ 7549263 w 12192000"/>
              <a:gd name="connsiteY16" fmla="*/ 506507 h 1133339"/>
              <a:gd name="connsiteX17" fmla="*/ 7557270 w 12192000"/>
              <a:gd name="connsiteY17" fmla="*/ 501203 h 1133339"/>
              <a:gd name="connsiteX18" fmla="*/ 7920415 w 12192000"/>
              <a:gd name="connsiteY18" fmla="*/ 412123 h 1133339"/>
              <a:gd name="connsiteX19" fmla="*/ 8518883 w 12192000"/>
              <a:gd name="connsiteY19" fmla="*/ 730689 h 1133339"/>
              <a:gd name="connsiteX20" fmla="*/ 8523397 w 12192000"/>
              <a:gd name="connsiteY20" fmla="*/ 742369 h 1133339"/>
              <a:gd name="connsiteX21" fmla="*/ 8530242 w 12192000"/>
              <a:gd name="connsiteY21" fmla="*/ 732242 h 1133339"/>
              <a:gd name="connsiteX22" fmla="*/ 9068825 w 12192000"/>
              <a:gd name="connsiteY22" fmla="*/ 502276 h 1133339"/>
              <a:gd name="connsiteX23" fmla="*/ 9292147 w 12192000"/>
              <a:gd name="connsiteY23" fmla="*/ 533926 h 1133339"/>
              <a:gd name="connsiteX24" fmla="*/ 9381057 w 12192000"/>
              <a:gd name="connsiteY24" fmla="*/ 567236 h 1133339"/>
              <a:gd name="connsiteX25" fmla="*/ 9408408 w 12192000"/>
              <a:gd name="connsiteY25" fmla="*/ 526771 h 1133339"/>
              <a:gd name="connsiteX26" fmla="*/ 9788804 w 12192000"/>
              <a:gd name="connsiteY26" fmla="*/ 364348 h 1133339"/>
              <a:gd name="connsiteX27" fmla="*/ 10169201 w 12192000"/>
              <a:gd name="connsiteY27" fmla="*/ 526771 h 1133339"/>
              <a:gd name="connsiteX28" fmla="*/ 10193126 w 12192000"/>
              <a:gd name="connsiteY28" fmla="*/ 562169 h 1133339"/>
              <a:gd name="connsiteX29" fmla="*/ 10221725 w 12192000"/>
              <a:gd name="connsiteY29" fmla="*/ 549703 h 1133339"/>
              <a:gd name="connsiteX30" fmla="*/ 10474543 w 12192000"/>
              <a:gd name="connsiteY30" fmla="*/ 508714 h 1133339"/>
              <a:gd name="connsiteX31" fmla="*/ 11030020 w 12192000"/>
              <a:gd name="connsiteY31" fmla="*/ 759843 h 1133339"/>
              <a:gd name="connsiteX32" fmla="*/ 11042281 w 12192000"/>
              <a:gd name="connsiteY32" fmla="*/ 779672 h 1133339"/>
              <a:gd name="connsiteX33" fmla="*/ 11058727 w 12192000"/>
              <a:gd name="connsiteY33" fmla="*/ 737128 h 1133339"/>
              <a:gd name="connsiteX34" fmla="*/ 11657193 w 12192000"/>
              <a:gd name="connsiteY34" fmla="*/ 418562 h 1133339"/>
              <a:gd name="connsiteX35" fmla="*/ 11910011 w 12192000"/>
              <a:gd name="connsiteY35" fmla="*/ 459551 h 1133339"/>
              <a:gd name="connsiteX36" fmla="*/ 12013158 w 12192000"/>
              <a:gd name="connsiteY36" fmla="*/ 504512 h 1133339"/>
              <a:gd name="connsiteX37" fmla="*/ 12070208 w 12192000"/>
              <a:gd name="connsiteY37" fmla="*/ 448985 h 1133339"/>
              <a:gd name="connsiteX38" fmla="*/ 12166333 w 12192000"/>
              <a:gd name="connsiteY38" fmla="*/ 385294 h 1133339"/>
              <a:gd name="connsiteX39" fmla="*/ 12192000 w 12192000"/>
              <a:gd name="connsiteY39" fmla="*/ 374106 h 1133339"/>
              <a:gd name="connsiteX40" fmla="*/ 12192000 w 12192000"/>
              <a:gd name="connsiteY40" fmla="*/ 1133339 h 1133339"/>
              <a:gd name="connsiteX41" fmla="*/ 0 w 12192000"/>
              <a:gd name="connsiteY41" fmla="*/ 1133339 h 1133339"/>
              <a:gd name="connsiteX42" fmla="*/ 0 w 12192000"/>
              <a:gd name="connsiteY42" fmla="*/ 486996 h 1133339"/>
              <a:gd name="connsiteX43" fmla="*/ 71 w 12192000"/>
              <a:gd name="connsiteY43" fmla="*/ 486956 h 1133339"/>
              <a:gd name="connsiteX44" fmla="*/ 336420 w 12192000"/>
              <a:gd name="connsiteY44" fmla="*/ 418562 h 1133339"/>
              <a:gd name="connsiteX45" fmla="*/ 611086 w 12192000"/>
              <a:gd name="connsiteY45" fmla="*/ 463094 h 1133339"/>
              <a:gd name="connsiteX46" fmla="*/ 684818 w 12192000"/>
              <a:gd name="connsiteY46" fmla="*/ 495232 h 1133339"/>
              <a:gd name="connsiteX47" fmla="*/ 719102 w 12192000"/>
              <a:gd name="connsiteY47" fmla="*/ 461863 h 1133339"/>
              <a:gd name="connsiteX48" fmla="*/ 1178373 w 12192000"/>
              <a:gd name="connsiteY48" fmla="*/ 309092 h 1133339"/>
              <a:gd name="connsiteX49" fmla="*/ 1431191 w 12192000"/>
              <a:gd name="connsiteY49" fmla="*/ 350081 h 1133339"/>
              <a:gd name="connsiteX50" fmla="*/ 1535098 w 12192000"/>
              <a:gd name="connsiteY50" fmla="*/ 395372 h 1133339"/>
              <a:gd name="connsiteX51" fmla="*/ 1601328 w 12192000"/>
              <a:gd name="connsiteY51" fmla="*/ 366503 h 1133339"/>
              <a:gd name="connsiteX52" fmla="*/ 1875994 w 12192000"/>
              <a:gd name="connsiteY52" fmla="*/ 321971 h 1133339"/>
              <a:gd name="connsiteX53" fmla="*/ 2526182 w 12192000"/>
              <a:gd name="connsiteY53" fmla="*/ 668067 h 1133339"/>
              <a:gd name="connsiteX54" fmla="*/ 2552597 w 12192000"/>
              <a:gd name="connsiteY54" fmla="*/ 736404 h 1133339"/>
              <a:gd name="connsiteX55" fmla="*/ 2571015 w 12192000"/>
              <a:gd name="connsiteY55" fmla="*/ 731813 h 1133339"/>
              <a:gd name="connsiteX56" fmla="*/ 2701915 w 12192000"/>
              <a:gd name="connsiteY56" fmla="*/ 721216 h 1133339"/>
              <a:gd name="connsiteX57" fmla="*/ 2724369 w 12192000"/>
              <a:gd name="connsiteY57" fmla="*/ 722353 h 1133339"/>
              <a:gd name="connsiteX58" fmla="*/ 2760974 w 12192000"/>
              <a:gd name="connsiteY58" fmla="*/ 627658 h 1133339"/>
              <a:gd name="connsiteX59" fmla="*/ 3359439 w 12192000"/>
              <a:gd name="connsiteY59" fmla="*/ 309092 h 1133339"/>
              <a:gd name="connsiteX60" fmla="*/ 3490338 w 12192000"/>
              <a:gd name="connsiteY60" fmla="*/ 319689 h 1133339"/>
              <a:gd name="connsiteX61" fmla="*/ 3500624 w 12192000"/>
              <a:gd name="connsiteY61" fmla="*/ 322253 h 1133339"/>
              <a:gd name="connsiteX62" fmla="*/ 3537095 w 12192000"/>
              <a:gd name="connsiteY62" fmla="*/ 268294 h 1133339"/>
              <a:gd name="connsiteX63" fmla="*/ 4165443 w 12192000"/>
              <a:gd name="connsiteY63"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1133339">
                <a:moveTo>
                  <a:pt x="4165443" y="0"/>
                </a:moveTo>
                <a:cubicBezTo>
                  <a:pt x="4427005" y="0"/>
                  <a:pt x="4657616" y="106424"/>
                  <a:pt x="4793789" y="268294"/>
                </a:cubicBezTo>
                <a:lnTo>
                  <a:pt x="4822897" y="311359"/>
                </a:lnTo>
                <a:lnTo>
                  <a:pt x="4850903" y="309092"/>
                </a:lnTo>
                <a:cubicBezTo>
                  <a:pt x="5075099" y="309092"/>
                  <a:pt x="5272766" y="400313"/>
                  <a:pt x="5389486" y="539058"/>
                </a:cubicBezTo>
                <a:lnTo>
                  <a:pt x="5423004" y="588645"/>
                </a:lnTo>
                <a:lnTo>
                  <a:pt x="5512341" y="549703"/>
                </a:lnTo>
                <a:cubicBezTo>
                  <a:pt x="5590047" y="523309"/>
                  <a:pt x="5675481" y="508714"/>
                  <a:pt x="5765161" y="508714"/>
                </a:cubicBezTo>
                <a:lnTo>
                  <a:pt x="5820259" y="512618"/>
                </a:lnTo>
                <a:lnTo>
                  <a:pt x="5859170" y="474742"/>
                </a:lnTo>
                <a:cubicBezTo>
                  <a:pt x="5976709" y="380352"/>
                  <a:pt x="6139086" y="321971"/>
                  <a:pt x="6318443" y="321971"/>
                </a:cubicBezTo>
                <a:cubicBezTo>
                  <a:pt x="6408121" y="321971"/>
                  <a:pt x="6493555" y="336566"/>
                  <a:pt x="6571261" y="362960"/>
                </a:cubicBezTo>
                <a:lnTo>
                  <a:pt x="6669499" y="405780"/>
                </a:lnTo>
                <a:lnTo>
                  <a:pt x="6680980" y="398172"/>
                </a:lnTo>
                <a:cubicBezTo>
                  <a:pt x="6784641" y="341931"/>
                  <a:pt x="6909609" y="309092"/>
                  <a:pt x="7044125" y="309092"/>
                </a:cubicBezTo>
                <a:cubicBezTo>
                  <a:pt x="7223481" y="309092"/>
                  <a:pt x="7385858" y="367473"/>
                  <a:pt x="7503396" y="461863"/>
                </a:cubicBezTo>
                <a:lnTo>
                  <a:pt x="7549263" y="506507"/>
                </a:lnTo>
                <a:lnTo>
                  <a:pt x="7557270" y="501203"/>
                </a:lnTo>
                <a:cubicBezTo>
                  <a:pt x="7660931" y="444962"/>
                  <a:pt x="7785899" y="412123"/>
                  <a:pt x="7920415" y="412123"/>
                </a:cubicBezTo>
                <a:cubicBezTo>
                  <a:pt x="8189451" y="412123"/>
                  <a:pt x="8420281" y="543481"/>
                  <a:pt x="8518883" y="730689"/>
                </a:cubicBezTo>
                <a:lnTo>
                  <a:pt x="8523397" y="742369"/>
                </a:lnTo>
                <a:lnTo>
                  <a:pt x="8530242" y="732242"/>
                </a:lnTo>
                <a:cubicBezTo>
                  <a:pt x="8646964" y="593497"/>
                  <a:pt x="8844630" y="502276"/>
                  <a:pt x="9068825" y="502276"/>
                </a:cubicBezTo>
                <a:cubicBezTo>
                  <a:pt x="9147294" y="502276"/>
                  <a:pt x="9222512" y="513450"/>
                  <a:pt x="9292147" y="533926"/>
                </a:cubicBezTo>
                <a:lnTo>
                  <a:pt x="9381057" y="567236"/>
                </a:lnTo>
                <a:lnTo>
                  <a:pt x="9408408" y="526771"/>
                </a:lnTo>
                <a:cubicBezTo>
                  <a:pt x="9490847" y="428776"/>
                  <a:pt x="9630456" y="364348"/>
                  <a:pt x="9788804" y="364348"/>
                </a:cubicBezTo>
                <a:cubicBezTo>
                  <a:pt x="9947151" y="364348"/>
                  <a:pt x="10086761" y="428776"/>
                  <a:pt x="10169201" y="526771"/>
                </a:cubicBezTo>
                <a:lnTo>
                  <a:pt x="10193126" y="562169"/>
                </a:lnTo>
                <a:lnTo>
                  <a:pt x="10221725" y="549703"/>
                </a:lnTo>
                <a:cubicBezTo>
                  <a:pt x="10299432" y="523309"/>
                  <a:pt x="10384865" y="508714"/>
                  <a:pt x="10474543" y="508714"/>
                </a:cubicBezTo>
                <a:cubicBezTo>
                  <a:pt x="10709949" y="508714"/>
                  <a:pt x="10916105" y="609285"/>
                  <a:pt x="11030020" y="759843"/>
                </a:cubicBezTo>
                <a:lnTo>
                  <a:pt x="11042281" y="779672"/>
                </a:lnTo>
                <a:lnTo>
                  <a:pt x="11058727" y="737128"/>
                </a:lnTo>
                <a:cubicBezTo>
                  <a:pt x="11157327" y="549920"/>
                  <a:pt x="11388158" y="418562"/>
                  <a:pt x="11657193" y="418562"/>
                </a:cubicBezTo>
                <a:cubicBezTo>
                  <a:pt x="11746871" y="418562"/>
                  <a:pt x="11832305" y="433157"/>
                  <a:pt x="11910011" y="459551"/>
                </a:cubicBezTo>
                <a:lnTo>
                  <a:pt x="12013158" y="504512"/>
                </a:lnTo>
                <a:lnTo>
                  <a:pt x="12070208" y="448985"/>
                </a:lnTo>
                <a:cubicBezTo>
                  <a:pt x="12099592" y="425388"/>
                  <a:pt x="12131779" y="404041"/>
                  <a:pt x="12166333" y="385294"/>
                </a:cubicBezTo>
                <a:lnTo>
                  <a:pt x="12192000" y="374106"/>
                </a:lnTo>
                <a:lnTo>
                  <a:pt x="12192000" y="1133339"/>
                </a:lnTo>
                <a:lnTo>
                  <a:pt x="0" y="1133339"/>
                </a:lnTo>
                <a:lnTo>
                  <a:pt x="0" y="486996"/>
                </a:lnTo>
                <a:lnTo>
                  <a:pt x="71" y="486956"/>
                </a:lnTo>
                <a:cubicBezTo>
                  <a:pt x="100055" y="443338"/>
                  <a:pt x="214635" y="418562"/>
                  <a:pt x="336420" y="418562"/>
                </a:cubicBezTo>
                <a:cubicBezTo>
                  <a:pt x="433848" y="418562"/>
                  <a:pt x="526664" y="434418"/>
                  <a:pt x="611086" y="463094"/>
                </a:cubicBezTo>
                <a:lnTo>
                  <a:pt x="684818" y="495232"/>
                </a:lnTo>
                <a:lnTo>
                  <a:pt x="719102" y="461863"/>
                </a:lnTo>
                <a:cubicBezTo>
                  <a:pt x="836640" y="367473"/>
                  <a:pt x="999017" y="309092"/>
                  <a:pt x="1178373" y="309092"/>
                </a:cubicBezTo>
                <a:cubicBezTo>
                  <a:pt x="1268052" y="309092"/>
                  <a:pt x="1353485" y="323687"/>
                  <a:pt x="1431191" y="350081"/>
                </a:cubicBezTo>
                <a:lnTo>
                  <a:pt x="1535098" y="395372"/>
                </a:lnTo>
                <a:lnTo>
                  <a:pt x="1601328" y="366503"/>
                </a:lnTo>
                <a:cubicBezTo>
                  <a:pt x="1685751" y="337827"/>
                  <a:pt x="1778567" y="321971"/>
                  <a:pt x="1875994" y="321971"/>
                </a:cubicBezTo>
                <a:cubicBezTo>
                  <a:pt x="2168280" y="321971"/>
                  <a:pt x="2419060" y="464681"/>
                  <a:pt x="2526182" y="668067"/>
                </a:cubicBezTo>
                <a:lnTo>
                  <a:pt x="2552597" y="736404"/>
                </a:lnTo>
                <a:lnTo>
                  <a:pt x="2571015" y="731813"/>
                </a:lnTo>
                <a:cubicBezTo>
                  <a:pt x="2613296" y="724865"/>
                  <a:pt x="2657074" y="721216"/>
                  <a:pt x="2701915" y="721216"/>
                </a:cubicBezTo>
                <a:lnTo>
                  <a:pt x="2724369" y="722353"/>
                </a:lnTo>
                <a:lnTo>
                  <a:pt x="2760974" y="627658"/>
                </a:lnTo>
                <a:cubicBezTo>
                  <a:pt x="2859573" y="440450"/>
                  <a:pt x="3090405" y="309092"/>
                  <a:pt x="3359439" y="309092"/>
                </a:cubicBezTo>
                <a:cubicBezTo>
                  <a:pt x="3404279" y="309092"/>
                  <a:pt x="3448056" y="312741"/>
                  <a:pt x="3490338" y="319689"/>
                </a:cubicBezTo>
                <a:lnTo>
                  <a:pt x="3500624" y="322253"/>
                </a:lnTo>
                <a:lnTo>
                  <a:pt x="3537095" y="268294"/>
                </a:lnTo>
                <a:cubicBezTo>
                  <a:pt x="3673270" y="106424"/>
                  <a:pt x="3903880" y="0"/>
                  <a:pt x="41654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任意多边形 30"/>
          <p:cNvSpPr/>
          <p:nvPr/>
        </p:nvSpPr>
        <p:spPr>
          <a:xfrm rot="20700000" flipH="1">
            <a:off x="9058963" y="426699"/>
            <a:ext cx="895556" cy="619197"/>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accent2">
                  <a:alpha val="50000"/>
                </a:schemeClr>
              </a:gs>
              <a:gs pos="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rot="10800000">
            <a:off x="1204405" y="3346898"/>
            <a:ext cx="267237" cy="267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rot="10800000">
            <a:off x="1913518" y="3380302"/>
            <a:ext cx="200428" cy="200428"/>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10800000">
            <a:off x="2547645" y="3413706"/>
            <a:ext cx="133619" cy="133619"/>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0716176" y="3346898"/>
            <a:ext cx="267237" cy="267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0078054" y="3380303"/>
            <a:ext cx="200428" cy="200428"/>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506741" y="3413706"/>
            <a:ext cx="133619" cy="133619"/>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ctrTitle" hasCustomPrompt="1"/>
          </p:nvPr>
        </p:nvSpPr>
        <p:spPr>
          <a:xfrm>
            <a:off x="2888343" y="2678966"/>
            <a:ext cx="6415314" cy="830997"/>
          </a:xfrm>
        </p:spPr>
        <p:txBody>
          <a:bodyPr anchor="b">
            <a:normAutofit/>
          </a:bodyPr>
          <a:lstStyle>
            <a:lvl1pPr algn="ctr">
              <a:defRPr sz="4000" b="1">
                <a:solidFill>
                  <a:schemeClr val="bg1"/>
                </a:solidFill>
              </a:defRPr>
            </a:lvl1pPr>
          </a:lstStyle>
          <a:p>
            <a:r>
              <a:rPr lang="zh-CN" altLang="en-US" dirty="0"/>
              <a:t>单击此处编辑标题</a:t>
            </a:r>
          </a:p>
        </p:txBody>
      </p:sp>
      <p:sp>
        <p:nvSpPr>
          <p:cNvPr id="3" name="副标题 2"/>
          <p:cNvSpPr>
            <a:spLocks noGrp="1"/>
          </p:cNvSpPr>
          <p:nvPr>
            <p:ph type="subTitle" idx="1"/>
          </p:nvPr>
        </p:nvSpPr>
        <p:spPr>
          <a:xfrm>
            <a:off x="2888343" y="3573010"/>
            <a:ext cx="6415314" cy="461665"/>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D7E32B8C-E81A-4559-905F-EA468C4AE0F6}" type="datetimeFigureOut">
              <a:rPr lang="zh-CN" altLang="en-US" smtClean="0"/>
              <a:pPr/>
              <a:t>2018/6/19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pPr/>
              <a:t>2018/6/19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E32B8C-E81A-4559-905F-EA468C4AE0F6}" type="datetimeFigureOut">
              <a:rPr lang="zh-CN" altLang="en-US" smtClean="0"/>
              <a:pPr/>
              <a:t>2018/6/19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accent1"/>
        </a:solidFill>
        <a:effectLst/>
      </p:bgPr>
    </p:bg>
    <p:spTree>
      <p:nvGrpSpPr>
        <p:cNvPr id="1" name=""/>
        <p:cNvGrpSpPr/>
        <p:nvPr/>
      </p:nvGrpSpPr>
      <p:grpSpPr>
        <a:xfrm>
          <a:off x="0" y="0"/>
          <a:ext cx="0" cy="0"/>
          <a:chOff x="0" y="0"/>
          <a:chExt cx="0" cy="0"/>
        </a:xfrm>
      </p:grpSpPr>
      <p:sp>
        <p:nvSpPr>
          <p:cNvPr id="7" name="椭圆 6"/>
          <p:cNvSpPr/>
          <p:nvPr/>
        </p:nvSpPr>
        <p:spPr>
          <a:xfrm rot="10800000">
            <a:off x="1281392" y="3296034"/>
            <a:ext cx="267237" cy="267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rot="10800000">
            <a:off x="1913518" y="3328786"/>
            <a:ext cx="200428" cy="200428"/>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0800000">
            <a:off x="2484831" y="3362190"/>
            <a:ext cx="133619" cy="133619"/>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650376" y="3296034"/>
            <a:ext cx="267237" cy="267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078054" y="3328787"/>
            <a:ext cx="200428" cy="200428"/>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573550" y="3362190"/>
            <a:ext cx="133619" cy="133619"/>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4560528" y="3420693"/>
            <a:ext cx="4404574"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任意多边形: 形状 13"/>
          <p:cNvSpPr/>
          <p:nvPr/>
        </p:nvSpPr>
        <p:spPr>
          <a:xfrm>
            <a:off x="1" y="4882636"/>
            <a:ext cx="12191999" cy="1975365"/>
          </a:xfrm>
          <a:custGeom>
            <a:avLst/>
            <a:gdLst>
              <a:gd name="connsiteX0" fmla="*/ 4408996 w 12191999"/>
              <a:gd name="connsiteY0" fmla="*/ 0 h 1975365"/>
              <a:gd name="connsiteX1" fmla="*/ 5790561 w 12191999"/>
              <a:gd name="connsiteY1" fmla="*/ 551581 h 1975365"/>
              <a:gd name="connsiteX2" fmla="*/ 5801495 w 12191999"/>
              <a:gd name="connsiteY2" fmla="*/ 563959 h 1975365"/>
              <a:gd name="connsiteX3" fmla="*/ 5826131 w 12191999"/>
              <a:gd name="connsiteY3" fmla="*/ 553912 h 1975365"/>
              <a:gd name="connsiteX4" fmla="*/ 6523038 w 12191999"/>
              <a:gd name="connsiteY4" fmla="*/ 434799 h 1975365"/>
              <a:gd name="connsiteX5" fmla="*/ 7789046 w 12191999"/>
              <a:gd name="connsiteY5" fmla="*/ 878743 h 1975365"/>
              <a:gd name="connsiteX6" fmla="*/ 7859692 w 12191999"/>
              <a:gd name="connsiteY6" fmla="*/ 944547 h 1975365"/>
              <a:gd name="connsiteX7" fmla="*/ 7890845 w 12191999"/>
              <a:gd name="connsiteY7" fmla="*/ 901137 h 1975365"/>
              <a:gd name="connsiteX8" fmla="*/ 9633465 w 12191999"/>
              <a:gd name="connsiteY8" fmla="*/ 116746 h 1975365"/>
              <a:gd name="connsiteX9" fmla="*/ 11376086 w 12191999"/>
              <a:gd name="connsiteY9" fmla="*/ 901137 h 1975365"/>
              <a:gd name="connsiteX10" fmla="*/ 11381374 w 12191999"/>
              <a:gd name="connsiteY10" fmla="*/ 908506 h 1975365"/>
              <a:gd name="connsiteX11" fmla="*/ 11472015 w 12191999"/>
              <a:gd name="connsiteY11" fmla="*/ 824077 h 1975365"/>
              <a:gd name="connsiteX12" fmla="*/ 12041117 w 12191999"/>
              <a:gd name="connsiteY12" fmla="*/ 499246 h 1975365"/>
              <a:gd name="connsiteX13" fmla="*/ 12191999 w 12191999"/>
              <a:gd name="connsiteY13" fmla="*/ 452495 h 1975365"/>
              <a:gd name="connsiteX14" fmla="*/ 12191999 w 12191999"/>
              <a:gd name="connsiteY14" fmla="*/ 1975365 h 1975365"/>
              <a:gd name="connsiteX15" fmla="*/ 0 w 12191999"/>
              <a:gd name="connsiteY15" fmla="*/ 1975365 h 1975365"/>
              <a:gd name="connsiteX16" fmla="*/ 0 w 12191999"/>
              <a:gd name="connsiteY16" fmla="*/ 373214 h 1975365"/>
              <a:gd name="connsiteX17" fmla="*/ 103466 w 12191999"/>
              <a:gd name="connsiteY17" fmla="*/ 416152 h 1975365"/>
              <a:gd name="connsiteX18" fmla="*/ 712248 w 12191999"/>
              <a:gd name="connsiteY18" fmla="*/ 843689 h 1975365"/>
              <a:gd name="connsiteX19" fmla="*/ 815917 w 12191999"/>
              <a:gd name="connsiteY19" fmla="*/ 961054 h 1975365"/>
              <a:gd name="connsiteX20" fmla="*/ 821465 w 12191999"/>
              <a:gd name="connsiteY20" fmla="*/ 955887 h 1975365"/>
              <a:gd name="connsiteX21" fmla="*/ 2307470 w 12191999"/>
              <a:gd name="connsiteY21" fmla="*/ 434799 h 1975365"/>
              <a:gd name="connsiteX22" fmla="*/ 2932400 w 12191999"/>
              <a:gd name="connsiteY22" fmla="*/ 514784 h 1975365"/>
              <a:gd name="connsiteX23" fmla="*/ 3033353 w 12191999"/>
              <a:gd name="connsiteY23" fmla="*/ 546065 h 1975365"/>
              <a:gd name="connsiteX24" fmla="*/ 3142988 w 12191999"/>
              <a:gd name="connsiteY24" fmla="*/ 443944 h 1975365"/>
              <a:gd name="connsiteX25" fmla="*/ 4408996 w 12191999"/>
              <a:gd name="connsiteY25"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1999" h="1975365">
                <a:moveTo>
                  <a:pt x="4408996" y="0"/>
                </a:moveTo>
                <a:cubicBezTo>
                  <a:pt x="4965206" y="0"/>
                  <a:pt x="5462174" y="214716"/>
                  <a:pt x="5790561" y="551581"/>
                </a:cubicBezTo>
                <a:lnTo>
                  <a:pt x="5801495" y="563959"/>
                </a:lnTo>
                <a:lnTo>
                  <a:pt x="5826131" y="553912"/>
                </a:lnTo>
                <a:cubicBezTo>
                  <a:pt x="6040333" y="477212"/>
                  <a:pt x="6275835" y="434799"/>
                  <a:pt x="6523038" y="434799"/>
                </a:cubicBezTo>
                <a:cubicBezTo>
                  <a:pt x="7017445" y="434799"/>
                  <a:pt x="7465046" y="604452"/>
                  <a:pt x="7789046" y="878743"/>
                </a:cubicBezTo>
                <a:lnTo>
                  <a:pt x="7859692" y="944547"/>
                </a:lnTo>
                <a:lnTo>
                  <a:pt x="7890845" y="901137"/>
                </a:lnTo>
                <a:cubicBezTo>
                  <a:pt x="8268504" y="427892"/>
                  <a:pt x="8908064" y="116746"/>
                  <a:pt x="9633465" y="116746"/>
                </a:cubicBezTo>
                <a:cubicBezTo>
                  <a:pt x="10358867" y="116746"/>
                  <a:pt x="10998426" y="427892"/>
                  <a:pt x="11376086" y="901137"/>
                </a:cubicBezTo>
                <a:lnTo>
                  <a:pt x="11381374" y="908506"/>
                </a:lnTo>
                <a:lnTo>
                  <a:pt x="11472015" y="824077"/>
                </a:lnTo>
                <a:cubicBezTo>
                  <a:pt x="11634015" y="686932"/>
                  <a:pt x="11826915" y="575946"/>
                  <a:pt x="12041117" y="499246"/>
                </a:cubicBezTo>
                <a:lnTo>
                  <a:pt x="12191999" y="452495"/>
                </a:lnTo>
                <a:lnTo>
                  <a:pt x="12191999" y="1975365"/>
                </a:lnTo>
                <a:lnTo>
                  <a:pt x="0" y="1975365"/>
                </a:lnTo>
                <a:lnTo>
                  <a:pt x="0" y="373214"/>
                </a:lnTo>
                <a:lnTo>
                  <a:pt x="103466" y="416152"/>
                </a:lnTo>
                <a:cubicBezTo>
                  <a:pt x="337103" y="525156"/>
                  <a:pt x="543613" y="670701"/>
                  <a:pt x="712248" y="843689"/>
                </a:cubicBezTo>
                <a:lnTo>
                  <a:pt x="815917" y="961054"/>
                </a:lnTo>
                <a:lnTo>
                  <a:pt x="821465" y="955887"/>
                </a:lnTo>
                <a:cubicBezTo>
                  <a:pt x="1201766" y="633932"/>
                  <a:pt x="1727148" y="434799"/>
                  <a:pt x="2307470" y="434799"/>
                </a:cubicBezTo>
                <a:cubicBezTo>
                  <a:pt x="2525090" y="434799"/>
                  <a:pt x="2734985" y="462802"/>
                  <a:pt x="2932400" y="514784"/>
                </a:cubicBezTo>
                <a:lnTo>
                  <a:pt x="3033353" y="546065"/>
                </a:lnTo>
                <a:lnTo>
                  <a:pt x="3142988" y="443944"/>
                </a:lnTo>
                <a:cubicBezTo>
                  <a:pt x="3466988" y="169652"/>
                  <a:pt x="3914590" y="0"/>
                  <a:pt x="4408996"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p:cNvSpPr/>
          <p:nvPr/>
        </p:nvSpPr>
        <p:spPr>
          <a:xfrm>
            <a:off x="-2" y="5412809"/>
            <a:ext cx="12192001" cy="1445191"/>
          </a:xfrm>
          <a:custGeom>
            <a:avLst/>
            <a:gdLst>
              <a:gd name="connsiteX0" fmla="*/ 3246538 w 12192001"/>
              <a:gd name="connsiteY0" fmla="*/ 0 h 1445191"/>
              <a:gd name="connsiteX1" fmla="*/ 3888381 w 12192001"/>
              <a:gd name="connsiteY1" fmla="*/ 335498 h 1445191"/>
              <a:gd name="connsiteX2" fmla="*/ 3925176 w 12192001"/>
              <a:gd name="connsiteY2" fmla="*/ 402142 h 1445191"/>
              <a:gd name="connsiteX3" fmla="*/ 4047372 w 12192001"/>
              <a:gd name="connsiteY3" fmla="*/ 336937 h 1445191"/>
              <a:gd name="connsiteX4" fmla="*/ 4348662 w 12192001"/>
              <a:gd name="connsiteY4" fmla="*/ 277137 h 1445191"/>
              <a:gd name="connsiteX5" fmla="*/ 4990506 w 12192001"/>
              <a:gd name="connsiteY5" fmla="*/ 612635 h 1445191"/>
              <a:gd name="connsiteX6" fmla="*/ 4990587 w 12192001"/>
              <a:gd name="connsiteY6" fmla="*/ 612785 h 1445191"/>
              <a:gd name="connsiteX7" fmla="*/ 5017399 w 12192001"/>
              <a:gd name="connsiteY7" fmla="*/ 564223 h 1445191"/>
              <a:gd name="connsiteX8" fmla="*/ 5836210 w 12192001"/>
              <a:gd name="connsiteY8" fmla="*/ 136221 h 1445191"/>
              <a:gd name="connsiteX9" fmla="*/ 6306886 w 12192001"/>
              <a:gd name="connsiteY9" fmla="*/ 253387 h 1445191"/>
              <a:gd name="connsiteX10" fmla="*/ 6347988 w 12192001"/>
              <a:gd name="connsiteY10" fmla="*/ 277935 h 1445191"/>
              <a:gd name="connsiteX11" fmla="*/ 6394194 w 12192001"/>
              <a:gd name="connsiteY11" fmla="*/ 222879 h 1445191"/>
              <a:gd name="connsiteX12" fmla="*/ 6941520 w 12192001"/>
              <a:gd name="connsiteY12" fmla="*/ 0 h 1445191"/>
              <a:gd name="connsiteX13" fmla="*/ 7488846 w 12192001"/>
              <a:gd name="connsiteY13" fmla="*/ 222879 h 1445191"/>
              <a:gd name="connsiteX14" fmla="*/ 7529289 w 12192001"/>
              <a:gd name="connsiteY14" fmla="*/ 271069 h 1445191"/>
              <a:gd name="connsiteX15" fmla="*/ 7537925 w 12192001"/>
              <a:gd name="connsiteY15" fmla="*/ 265911 h 1445191"/>
              <a:gd name="connsiteX16" fmla="*/ 8008603 w 12192001"/>
              <a:gd name="connsiteY16" fmla="*/ 148745 h 1445191"/>
              <a:gd name="connsiteX17" fmla="*/ 8755262 w 12192001"/>
              <a:gd name="connsiteY17" fmla="*/ 484217 h 1445191"/>
              <a:gd name="connsiteX18" fmla="*/ 8852685 w 12192001"/>
              <a:gd name="connsiteY18" fmla="*/ 615575 h 1445191"/>
              <a:gd name="connsiteX19" fmla="*/ 8854308 w 12192001"/>
              <a:gd name="connsiteY19" fmla="*/ 612634 h 1445191"/>
              <a:gd name="connsiteX20" fmla="*/ 9496151 w 12192001"/>
              <a:gd name="connsiteY20" fmla="*/ 277136 h 1445191"/>
              <a:gd name="connsiteX21" fmla="*/ 9928922 w 12192001"/>
              <a:gd name="connsiteY21" fmla="*/ 407095 h 1445191"/>
              <a:gd name="connsiteX22" fmla="*/ 9938225 w 12192001"/>
              <a:gd name="connsiteY22" fmla="*/ 414641 h 1445191"/>
              <a:gd name="connsiteX23" fmla="*/ 9981920 w 12192001"/>
              <a:gd name="connsiteY23" fmla="*/ 335498 h 1445191"/>
              <a:gd name="connsiteX24" fmla="*/ 10623763 w 12192001"/>
              <a:gd name="connsiteY24" fmla="*/ 0 h 1445191"/>
              <a:gd name="connsiteX25" fmla="*/ 11265607 w 12192001"/>
              <a:gd name="connsiteY25" fmla="*/ 335498 h 1445191"/>
              <a:gd name="connsiteX26" fmla="*/ 11291202 w 12192001"/>
              <a:gd name="connsiteY26" fmla="*/ 381858 h 1445191"/>
              <a:gd name="connsiteX27" fmla="*/ 11306415 w 12192001"/>
              <a:gd name="connsiteY27" fmla="*/ 369518 h 1445191"/>
              <a:gd name="connsiteX28" fmla="*/ 11739186 w 12192001"/>
              <a:gd name="connsiteY28" fmla="*/ 239559 h 1445191"/>
              <a:gd name="connsiteX29" fmla="*/ 12171956 w 12192001"/>
              <a:gd name="connsiteY29" fmla="*/ 369518 h 1445191"/>
              <a:gd name="connsiteX30" fmla="*/ 12192001 w 12192001"/>
              <a:gd name="connsiteY30" fmla="*/ 385777 h 1445191"/>
              <a:gd name="connsiteX31" fmla="*/ 12192001 w 12192001"/>
              <a:gd name="connsiteY31" fmla="*/ 1445191 h 1445191"/>
              <a:gd name="connsiteX32" fmla="*/ 0 w 12192001"/>
              <a:gd name="connsiteY32" fmla="*/ 1445191 h 1445191"/>
              <a:gd name="connsiteX33" fmla="*/ 0 w 12192001"/>
              <a:gd name="connsiteY33" fmla="*/ 160691 h 1445191"/>
              <a:gd name="connsiteX34" fmla="*/ 41876 w 12192001"/>
              <a:gd name="connsiteY34" fmla="*/ 184935 h 1445191"/>
              <a:gd name="connsiteX35" fmla="*/ 134451 w 12192001"/>
              <a:gd name="connsiteY35" fmla="*/ 253847 h 1445191"/>
              <a:gd name="connsiteX36" fmla="*/ 135221 w 12192001"/>
              <a:gd name="connsiteY36" fmla="*/ 253387 h 1445191"/>
              <a:gd name="connsiteX37" fmla="*/ 605900 w 12192001"/>
              <a:gd name="connsiteY37" fmla="*/ 136221 h 1445191"/>
              <a:gd name="connsiteX38" fmla="*/ 1450394 w 12192001"/>
              <a:gd name="connsiteY38" fmla="*/ 603610 h 1445191"/>
              <a:gd name="connsiteX39" fmla="*/ 1457193 w 12192001"/>
              <a:gd name="connsiteY39" fmla="*/ 617070 h 1445191"/>
              <a:gd name="connsiteX40" fmla="*/ 1531063 w 12192001"/>
              <a:gd name="connsiteY40" fmla="*/ 529051 h 1445191"/>
              <a:gd name="connsiteX41" fmla="*/ 2118933 w 12192001"/>
              <a:gd name="connsiteY41" fmla="*/ 289663 h 1445191"/>
              <a:gd name="connsiteX42" fmla="*/ 2532753 w 12192001"/>
              <a:gd name="connsiteY42" fmla="*/ 397949 h 1445191"/>
              <a:gd name="connsiteX43" fmla="*/ 2559976 w 12192001"/>
              <a:gd name="connsiteY43" fmla="*/ 416495 h 1445191"/>
              <a:gd name="connsiteX44" fmla="*/ 2604696 w 12192001"/>
              <a:gd name="connsiteY44" fmla="*/ 335498 h 1445191"/>
              <a:gd name="connsiteX45" fmla="*/ 3246538 w 12192001"/>
              <a:gd name="connsiteY45"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2192001" h="1445191">
                <a:moveTo>
                  <a:pt x="3246538" y="0"/>
                </a:moveTo>
                <a:cubicBezTo>
                  <a:pt x="3513718" y="0"/>
                  <a:pt x="3749281" y="133083"/>
                  <a:pt x="3888381" y="335498"/>
                </a:cubicBezTo>
                <a:lnTo>
                  <a:pt x="3925176" y="402142"/>
                </a:lnTo>
                <a:lnTo>
                  <a:pt x="4047372" y="336937"/>
                </a:lnTo>
                <a:cubicBezTo>
                  <a:pt x="4139977" y="298430"/>
                  <a:pt x="4241791" y="277137"/>
                  <a:pt x="4348662" y="277137"/>
                </a:cubicBezTo>
                <a:cubicBezTo>
                  <a:pt x="4615842" y="277137"/>
                  <a:pt x="4851406" y="410220"/>
                  <a:pt x="4990506" y="612635"/>
                </a:cubicBezTo>
                <a:lnTo>
                  <a:pt x="4990587" y="612785"/>
                </a:lnTo>
                <a:lnTo>
                  <a:pt x="5017399" y="564223"/>
                </a:lnTo>
                <a:cubicBezTo>
                  <a:pt x="5194852" y="305997"/>
                  <a:pt x="5495363" y="136221"/>
                  <a:pt x="5836210" y="136221"/>
                </a:cubicBezTo>
                <a:cubicBezTo>
                  <a:pt x="6006632" y="136221"/>
                  <a:pt x="6166972" y="178665"/>
                  <a:pt x="6306886" y="253387"/>
                </a:cubicBezTo>
                <a:lnTo>
                  <a:pt x="6347988" y="277935"/>
                </a:lnTo>
                <a:lnTo>
                  <a:pt x="6394194" y="222879"/>
                </a:lnTo>
                <a:cubicBezTo>
                  <a:pt x="6534266" y="85173"/>
                  <a:pt x="6727776" y="0"/>
                  <a:pt x="6941520" y="0"/>
                </a:cubicBezTo>
                <a:cubicBezTo>
                  <a:pt x="7155263" y="0"/>
                  <a:pt x="7348773" y="85173"/>
                  <a:pt x="7488846" y="222879"/>
                </a:cubicBezTo>
                <a:lnTo>
                  <a:pt x="7529289" y="271069"/>
                </a:lnTo>
                <a:lnTo>
                  <a:pt x="7537925" y="265911"/>
                </a:lnTo>
                <a:cubicBezTo>
                  <a:pt x="7677840" y="191189"/>
                  <a:pt x="7838181" y="148745"/>
                  <a:pt x="8008603" y="148745"/>
                </a:cubicBezTo>
                <a:cubicBezTo>
                  <a:pt x="8306843" y="148745"/>
                  <a:pt x="8574203" y="278730"/>
                  <a:pt x="8755262" y="484217"/>
                </a:cubicBezTo>
                <a:lnTo>
                  <a:pt x="8852685" y="615575"/>
                </a:lnTo>
                <a:lnTo>
                  <a:pt x="8854308" y="612634"/>
                </a:lnTo>
                <a:cubicBezTo>
                  <a:pt x="8993408" y="410219"/>
                  <a:pt x="9228971" y="277136"/>
                  <a:pt x="9496151" y="277136"/>
                </a:cubicBezTo>
                <a:cubicBezTo>
                  <a:pt x="9656459" y="277136"/>
                  <a:pt x="9805385" y="325046"/>
                  <a:pt x="9928922" y="407095"/>
                </a:cubicBezTo>
                <a:lnTo>
                  <a:pt x="9938225" y="414641"/>
                </a:lnTo>
                <a:lnTo>
                  <a:pt x="9981920" y="335498"/>
                </a:lnTo>
                <a:cubicBezTo>
                  <a:pt x="10121021" y="133083"/>
                  <a:pt x="10356583" y="0"/>
                  <a:pt x="10623763" y="0"/>
                </a:cubicBezTo>
                <a:cubicBezTo>
                  <a:pt x="10890944" y="0"/>
                  <a:pt x="11126506" y="133083"/>
                  <a:pt x="11265607" y="335498"/>
                </a:cubicBezTo>
                <a:lnTo>
                  <a:pt x="11291202" y="381858"/>
                </a:lnTo>
                <a:lnTo>
                  <a:pt x="11306415" y="369518"/>
                </a:lnTo>
                <a:cubicBezTo>
                  <a:pt x="11429952" y="287469"/>
                  <a:pt x="11578878" y="239559"/>
                  <a:pt x="11739186" y="239559"/>
                </a:cubicBezTo>
                <a:cubicBezTo>
                  <a:pt x="11899494" y="239559"/>
                  <a:pt x="12048420" y="287469"/>
                  <a:pt x="12171956" y="369518"/>
                </a:cubicBezTo>
                <a:lnTo>
                  <a:pt x="12192001" y="385777"/>
                </a:lnTo>
                <a:lnTo>
                  <a:pt x="12192001" y="1445191"/>
                </a:lnTo>
                <a:lnTo>
                  <a:pt x="0" y="1445191"/>
                </a:lnTo>
                <a:lnTo>
                  <a:pt x="0" y="160691"/>
                </a:lnTo>
                <a:lnTo>
                  <a:pt x="41876" y="184935"/>
                </a:lnTo>
                <a:lnTo>
                  <a:pt x="134451" y="253847"/>
                </a:lnTo>
                <a:lnTo>
                  <a:pt x="135221" y="253387"/>
                </a:lnTo>
                <a:cubicBezTo>
                  <a:pt x="275136" y="178665"/>
                  <a:pt x="435476" y="136221"/>
                  <a:pt x="605900" y="136221"/>
                </a:cubicBezTo>
                <a:cubicBezTo>
                  <a:pt x="963788" y="136221"/>
                  <a:pt x="1277208" y="323399"/>
                  <a:pt x="1450394" y="603610"/>
                </a:cubicBezTo>
                <a:lnTo>
                  <a:pt x="1457193" y="617070"/>
                </a:lnTo>
                <a:lnTo>
                  <a:pt x="1531063" y="529051"/>
                </a:lnTo>
                <a:cubicBezTo>
                  <a:pt x="1681511" y="381145"/>
                  <a:pt x="1889354" y="289663"/>
                  <a:pt x="2118933" y="289663"/>
                </a:cubicBezTo>
                <a:cubicBezTo>
                  <a:pt x="2269592" y="289663"/>
                  <a:pt x="2410892" y="329061"/>
                  <a:pt x="2532753" y="397949"/>
                </a:cubicBezTo>
                <a:lnTo>
                  <a:pt x="2559976" y="416495"/>
                </a:lnTo>
                <a:lnTo>
                  <a:pt x="2604696" y="335498"/>
                </a:lnTo>
                <a:cubicBezTo>
                  <a:pt x="2743795" y="133083"/>
                  <a:pt x="2979358" y="0"/>
                  <a:pt x="3246538"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p:nvPr/>
        </p:nvSpPr>
        <p:spPr>
          <a:xfrm>
            <a:off x="0" y="5724661"/>
            <a:ext cx="12192001" cy="1133339"/>
          </a:xfrm>
          <a:custGeom>
            <a:avLst/>
            <a:gdLst>
              <a:gd name="connsiteX0" fmla="*/ 4783442 w 12192001"/>
              <a:gd name="connsiteY0" fmla="*/ 0 h 1133339"/>
              <a:gd name="connsiteX1" fmla="*/ 5390536 w 12192001"/>
              <a:gd name="connsiteY1" fmla="*/ 268294 h 1133339"/>
              <a:gd name="connsiteX2" fmla="*/ 5418659 w 12192001"/>
              <a:gd name="connsiteY2" fmla="*/ 311359 h 1133339"/>
              <a:gd name="connsiteX3" fmla="*/ 5445718 w 12192001"/>
              <a:gd name="connsiteY3" fmla="*/ 309092 h 1133339"/>
              <a:gd name="connsiteX4" fmla="*/ 5966086 w 12192001"/>
              <a:gd name="connsiteY4" fmla="*/ 539058 h 1133339"/>
              <a:gd name="connsiteX5" fmla="*/ 5998471 w 12192001"/>
              <a:gd name="connsiteY5" fmla="*/ 588645 h 1133339"/>
              <a:gd name="connsiteX6" fmla="*/ 6084786 w 12192001"/>
              <a:gd name="connsiteY6" fmla="*/ 549703 h 1133339"/>
              <a:gd name="connsiteX7" fmla="*/ 6329055 w 12192001"/>
              <a:gd name="connsiteY7" fmla="*/ 508714 h 1133339"/>
              <a:gd name="connsiteX8" fmla="*/ 6382291 w 12192001"/>
              <a:gd name="connsiteY8" fmla="*/ 512618 h 1133339"/>
              <a:gd name="connsiteX9" fmla="*/ 6419886 w 12192001"/>
              <a:gd name="connsiteY9" fmla="*/ 474742 h 1133339"/>
              <a:gd name="connsiteX10" fmla="*/ 6863627 w 12192001"/>
              <a:gd name="connsiteY10" fmla="*/ 321971 h 1133339"/>
              <a:gd name="connsiteX11" fmla="*/ 7107895 w 12192001"/>
              <a:gd name="connsiteY11" fmla="*/ 362960 h 1133339"/>
              <a:gd name="connsiteX12" fmla="*/ 7202810 w 12192001"/>
              <a:gd name="connsiteY12" fmla="*/ 405780 h 1133339"/>
              <a:gd name="connsiteX13" fmla="*/ 7213903 w 12192001"/>
              <a:gd name="connsiteY13" fmla="*/ 398172 h 1133339"/>
              <a:gd name="connsiteX14" fmla="*/ 7564766 w 12192001"/>
              <a:gd name="connsiteY14" fmla="*/ 309092 h 1133339"/>
              <a:gd name="connsiteX15" fmla="*/ 8008506 w 12192001"/>
              <a:gd name="connsiteY15" fmla="*/ 461863 h 1133339"/>
              <a:gd name="connsiteX16" fmla="*/ 8052822 w 12192001"/>
              <a:gd name="connsiteY16" fmla="*/ 506507 h 1133339"/>
              <a:gd name="connsiteX17" fmla="*/ 8060557 w 12192001"/>
              <a:gd name="connsiteY17" fmla="*/ 501203 h 1133339"/>
              <a:gd name="connsiteX18" fmla="*/ 8411422 w 12192001"/>
              <a:gd name="connsiteY18" fmla="*/ 412123 h 1133339"/>
              <a:gd name="connsiteX19" fmla="*/ 8989649 w 12192001"/>
              <a:gd name="connsiteY19" fmla="*/ 730689 h 1133339"/>
              <a:gd name="connsiteX20" fmla="*/ 8994011 w 12192001"/>
              <a:gd name="connsiteY20" fmla="*/ 742369 h 1133339"/>
              <a:gd name="connsiteX21" fmla="*/ 9000624 w 12192001"/>
              <a:gd name="connsiteY21" fmla="*/ 732242 h 1133339"/>
              <a:gd name="connsiteX22" fmla="*/ 9520993 w 12192001"/>
              <a:gd name="connsiteY22" fmla="*/ 502276 h 1133339"/>
              <a:gd name="connsiteX23" fmla="*/ 9736762 w 12192001"/>
              <a:gd name="connsiteY23" fmla="*/ 533926 h 1133339"/>
              <a:gd name="connsiteX24" fmla="*/ 9822666 w 12192001"/>
              <a:gd name="connsiteY24" fmla="*/ 567236 h 1133339"/>
              <a:gd name="connsiteX25" fmla="*/ 9849091 w 12192001"/>
              <a:gd name="connsiteY25" fmla="*/ 526771 h 1133339"/>
              <a:gd name="connsiteX26" fmla="*/ 10216623 w 12192001"/>
              <a:gd name="connsiteY26" fmla="*/ 364348 h 1133339"/>
              <a:gd name="connsiteX27" fmla="*/ 10584155 w 12192001"/>
              <a:gd name="connsiteY27" fmla="*/ 526771 h 1133339"/>
              <a:gd name="connsiteX28" fmla="*/ 10607270 w 12192001"/>
              <a:gd name="connsiteY28" fmla="*/ 562169 h 1133339"/>
              <a:gd name="connsiteX29" fmla="*/ 10634903 w 12192001"/>
              <a:gd name="connsiteY29" fmla="*/ 549703 h 1133339"/>
              <a:gd name="connsiteX30" fmla="*/ 10879171 w 12192001"/>
              <a:gd name="connsiteY30" fmla="*/ 508714 h 1133339"/>
              <a:gd name="connsiteX31" fmla="*/ 11415862 w 12192001"/>
              <a:gd name="connsiteY31" fmla="*/ 759843 h 1133339"/>
              <a:gd name="connsiteX32" fmla="*/ 11427708 w 12192001"/>
              <a:gd name="connsiteY32" fmla="*/ 779672 h 1133339"/>
              <a:gd name="connsiteX33" fmla="*/ 11443598 w 12192001"/>
              <a:gd name="connsiteY33" fmla="*/ 737128 h 1133339"/>
              <a:gd name="connsiteX34" fmla="*/ 12021824 w 12192001"/>
              <a:gd name="connsiteY34" fmla="*/ 418562 h 1133339"/>
              <a:gd name="connsiteX35" fmla="*/ 12148296 w 12192001"/>
              <a:gd name="connsiteY35" fmla="*/ 429159 h 1133339"/>
              <a:gd name="connsiteX36" fmla="*/ 12192001 w 12192001"/>
              <a:gd name="connsiteY36" fmla="*/ 440435 h 1133339"/>
              <a:gd name="connsiteX37" fmla="*/ 12192001 w 12192001"/>
              <a:gd name="connsiteY37" fmla="*/ 1133339 h 1133339"/>
              <a:gd name="connsiteX38" fmla="*/ 0 w 12192001"/>
              <a:gd name="connsiteY38" fmla="*/ 1133339 h 1133339"/>
              <a:gd name="connsiteX39" fmla="*/ 0 w 12192001"/>
              <a:gd name="connsiteY39" fmla="*/ 510365 h 1133339"/>
              <a:gd name="connsiteX40" fmla="*/ 22512 w 12192001"/>
              <a:gd name="connsiteY40" fmla="*/ 508714 h 1133339"/>
              <a:gd name="connsiteX41" fmla="*/ 497027 w 12192001"/>
              <a:gd name="connsiteY41" fmla="*/ 688964 h 1133339"/>
              <a:gd name="connsiteX42" fmla="*/ 501680 w 12192001"/>
              <a:gd name="connsiteY42" fmla="*/ 694269 h 1133339"/>
              <a:gd name="connsiteX43" fmla="*/ 518573 w 12192001"/>
              <a:gd name="connsiteY43" fmla="*/ 668401 h 1133339"/>
              <a:gd name="connsiteX44" fmla="*/ 1083912 w 12192001"/>
              <a:gd name="connsiteY44" fmla="*/ 418562 h 1133339"/>
              <a:gd name="connsiteX45" fmla="*/ 1349289 w 12192001"/>
              <a:gd name="connsiteY45" fmla="*/ 463094 h 1133339"/>
              <a:gd name="connsiteX46" fmla="*/ 1420528 w 12192001"/>
              <a:gd name="connsiteY46" fmla="*/ 495232 h 1133339"/>
              <a:gd name="connsiteX47" fmla="*/ 1453652 w 12192001"/>
              <a:gd name="connsiteY47" fmla="*/ 461863 h 1133339"/>
              <a:gd name="connsiteX48" fmla="*/ 1897391 w 12192001"/>
              <a:gd name="connsiteY48" fmla="*/ 309092 h 1133339"/>
              <a:gd name="connsiteX49" fmla="*/ 2141659 w 12192001"/>
              <a:gd name="connsiteY49" fmla="*/ 350081 h 1133339"/>
              <a:gd name="connsiteX50" fmla="*/ 2242051 w 12192001"/>
              <a:gd name="connsiteY50" fmla="*/ 395372 h 1133339"/>
              <a:gd name="connsiteX51" fmla="*/ 2306042 w 12192001"/>
              <a:gd name="connsiteY51" fmla="*/ 366503 h 1133339"/>
              <a:gd name="connsiteX52" fmla="*/ 2571419 w 12192001"/>
              <a:gd name="connsiteY52" fmla="*/ 321971 h 1133339"/>
              <a:gd name="connsiteX53" fmla="*/ 3199618 w 12192001"/>
              <a:gd name="connsiteY53" fmla="*/ 668067 h 1133339"/>
              <a:gd name="connsiteX54" fmla="*/ 3225139 w 12192001"/>
              <a:gd name="connsiteY54" fmla="*/ 736404 h 1133339"/>
              <a:gd name="connsiteX55" fmla="*/ 3242934 w 12192001"/>
              <a:gd name="connsiteY55" fmla="*/ 731813 h 1133339"/>
              <a:gd name="connsiteX56" fmla="*/ 3369406 w 12192001"/>
              <a:gd name="connsiteY56" fmla="*/ 721216 h 1133339"/>
              <a:gd name="connsiteX57" fmla="*/ 3391102 w 12192001"/>
              <a:gd name="connsiteY57" fmla="*/ 722353 h 1133339"/>
              <a:gd name="connsiteX58" fmla="*/ 3426468 w 12192001"/>
              <a:gd name="connsiteY58" fmla="*/ 627658 h 1133339"/>
              <a:gd name="connsiteX59" fmla="*/ 4004695 w 12192001"/>
              <a:gd name="connsiteY59" fmla="*/ 309092 h 1133339"/>
              <a:gd name="connsiteX60" fmla="*/ 4131167 w 12192001"/>
              <a:gd name="connsiteY60" fmla="*/ 319689 h 1133339"/>
              <a:gd name="connsiteX61" fmla="*/ 4141105 w 12192001"/>
              <a:gd name="connsiteY61" fmla="*/ 322253 h 1133339"/>
              <a:gd name="connsiteX62" fmla="*/ 4176342 w 12192001"/>
              <a:gd name="connsiteY62" fmla="*/ 268294 h 1133339"/>
              <a:gd name="connsiteX63" fmla="*/ 4783442 w 12192001"/>
              <a:gd name="connsiteY63"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1" h="1133339">
                <a:moveTo>
                  <a:pt x="4783442" y="0"/>
                </a:moveTo>
                <a:cubicBezTo>
                  <a:pt x="5036157" y="0"/>
                  <a:pt x="5258967" y="106424"/>
                  <a:pt x="5390536" y="268294"/>
                </a:cubicBezTo>
                <a:lnTo>
                  <a:pt x="5418659" y="311359"/>
                </a:lnTo>
                <a:lnTo>
                  <a:pt x="5445718" y="309092"/>
                </a:lnTo>
                <a:cubicBezTo>
                  <a:pt x="5662331" y="309092"/>
                  <a:pt x="5853314" y="400313"/>
                  <a:pt x="5966086" y="539058"/>
                </a:cubicBezTo>
                <a:lnTo>
                  <a:pt x="5998471" y="588645"/>
                </a:lnTo>
                <a:lnTo>
                  <a:pt x="6084786" y="549703"/>
                </a:lnTo>
                <a:cubicBezTo>
                  <a:pt x="6159865" y="523309"/>
                  <a:pt x="6242409" y="508714"/>
                  <a:pt x="6329055" y="508714"/>
                </a:cubicBezTo>
                <a:lnTo>
                  <a:pt x="6382291" y="512618"/>
                </a:lnTo>
                <a:lnTo>
                  <a:pt x="6419886" y="474742"/>
                </a:lnTo>
                <a:cubicBezTo>
                  <a:pt x="6533449" y="380352"/>
                  <a:pt x="6690336" y="321971"/>
                  <a:pt x="6863627" y="321971"/>
                </a:cubicBezTo>
                <a:cubicBezTo>
                  <a:pt x="6950273" y="321971"/>
                  <a:pt x="7032817" y="336566"/>
                  <a:pt x="7107895" y="362960"/>
                </a:cubicBezTo>
                <a:lnTo>
                  <a:pt x="7202810" y="405780"/>
                </a:lnTo>
                <a:lnTo>
                  <a:pt x="7213903" y="398172"/>
                </a:lnTo>
                <a:cubicBezTo>
                  <a:pt x="7314059" y="341931"/>
                  <a:pt x="7434800" y="309092"/>
                  <a:pt x="7564766" y="309092"/>
                </a:cubicBezTo>
                <a:cubicBezTo>
                  <a:pt x="7738057" y="309092"/>
                  <a:pt x="7894943" y="367473"/>
                  <a:pt x="8008506" y="461863"/>
                </a:cubicBezTo>
                <a:lnTo>
                  <a:pt x="8052822" y="506507"/>
                </a:lnTo>
                <a:lnTo>
                  <a:pt x="8060557" y="501203"/>
                </a:lnTo>
                <a:cubicBezTo>
                  <a:pt x="8160713" y="444962"/>
                  <a:pt x="8281454" y="412123"/>
                  <a:pt x="8411422" y="412123"/>
                </a:cubicBezTo>
                <a:cubicBezTo>
                  <a:pt x="8671358" y="412123"/>
                  <a:pt x="8894382" y="543481"/>
                  <a:pt x="8989649" y="730689"/>
                </a:cubicBezTo>
                <a:lnTo>
                  <a:pt x="8994011" y="742369"/>
                </a:lnTo>
                <a:lnTo>
                  <a:pt x="9000624" y="732242"/>
                </a:lnTo>
                <a:cubicBezTo>
                  <a:pt x="9113399" y="593497"/>
                  <a:pt x="9304380" y="502276"/>
                  <a:pt x="9520993" y="502276"/>
                </a:cubicBezTo>
                <a:cubicBezTo>
                  <a:pt x="9596808" y="502276"/>
                  <a:pt x="9669483" y="513450"/>
                  <a:pt x="9736762" y="533926"/>
                </a:cubicBezTo>
                <a:lnTo>
                  <a:pt x="9822666" y="567236"/>
                </a:lnTo>
                <a:lnTo>
                  <a:pt x="9849091" y="526771"/>
                </a:lnTo>
                <a:cubicBezTo>
                  <a:pt x="9928743" y="428776"/>
                  <a:pt x="10063630" y="364348"/>
                  <a:pt x="10216623" y="364348"/>
                </a:cubicBezTo>
                <a:cubicBezTo>
                  <a:pt x="10369615" y="364348"/>
                  <a:pt x="10504503" y="428776"/>
                  <a:pt x="10584155" y="526771"/>
                </a:cubicBezTo>
                <a:lnTo>
                  <a:pt x="10607270" y="562169"/>
                </a:lnTo>
                <a:lnTo>
                  <a:pt x="10634903" y="549703"/>
                </a:lnTo>
                <a:cubicBezTo>
                  <a:pt x="10709981" y="523309"/>
                  <a:pt x="10792525" y="508714"/>
                  <a:pt x="10879171" y="508714"/>
                </a:cubicBezTo>
                <a:cubicBezTo>
                  <a:pt x="11106615" y="508714"/>
                  <a:pt x="11305799" y="609285"/>
                  <a:pt x="11415862" y="759843"/>
                </a:cubicBezTo>
                <a:lnTo>
                  <a:pt x="11427708" y="779672"/>
                </a:lnTo>
                <a:lnTo>
                  <a:pt x="11443598" y="737128"/>
                </a:lnTo>
                <a:cubicBezTo>
                  <a:pt x="11538863" y="549920"/>
                  <a:pt x="11761888" y="418562"/>
                  <a:pt x="12021824" y="418562"/>
                </a:cubicBezTo>
                <a:cubicBezTo>
                  <a:pt x="12065147" y="418562"/>
                  <a:pt x="12107444" y="422211"/>
                  <a:pt x="12148296" y="429159"/>
                </a:cubicBezTo>
                <a:lnTo>
                  <a:pt x="12192001" y="440435"/>
                </a:lnTo>
                <a:lnTo>
                  <a:pt x="12192001" y="1133339"/>
                </a:lnTo>
                <a:lnTo>
                  <a:pt x="0" y="1133339"/>
                </a:lnTo>
                <a:lnTo>
                  <a:pt x="0" y="510365"/>
                </a:lnTo>
                <a:lnTo>
                  <a:pt x="22512" y="508714"/>
                </a:lnTo>
                <a:cubicBezTo>
                  <a:pt x="212048" y="508714"/>
                  <a:pt x="381960" y="578555"/>
                  <a:pt x="497027" y="688964"/>
                </a:cubicBezTo>
                <a:lnTo>
                  <a:pt x="501680" y="694269"/>
                </a:lnTo>
                <a:lnTo>
                  <a:pt x="518573" y="668401"/>
                </a:lnTo>
                <a:cubicBezTo>
                  <a:pt x="641094" y="517666"/>
                  <a:pt x="848579" y="418562"/>
                  <a:pt x="1083912" y="418562"/>
                </a:cubicBezTo>
                <a:cubicBezTo>
                  <a:pt x="1178045" y="418562"/>
                  <a:pt x="1267722" y="434418"/>
                  <a:pt x="1349289" y="463094"/>
                </a:cubicBezTo>
                <a:lnTo>
                  <a:pt x="1420528" y="495232"/>
                </a:lnTo>
                <a:lnTo>
                  <a:pt x="1453652" y="461863"/>
                </a:lnTo>
                <a:cubicBezTo>
                  <a:pt x="1567215" y="367473"/>
                  <a:pt x="1724100" y="309092"/>
                  <a:pt x="1897391" y="309092"/>
                </a:cubicBezTo>
                <a:cubicBezTo>
                  <a:pt x="1984036" y="309092"/>
                  <a:pt x="2066580" y="323687"/>
                  <a:pt x="2141659" y="350081"/>
                </a:cubicBezTo>
                <a:lnTo>
                  <a:pt x="2242051" y="395372"/>
                </a:lnTo>
                <a:lnTo>
                  <a:pt x="2306042" y="366503"/>
                </a:lnTo>
                <a:cubicBezTo>
                  <a:pt x="2387609" y="337827"/>
                  <a:pt x="2477286" y="321971"/>
                  <a:pt x="2571419" y="321971"/>
                </a:cubicBezTo>
                <a:cubicBezTo>
                  <a:pt x="2853820" y="321971"/>
                  <a:pt x="3096119" y="464681"/>
                  <a:pt x="3199618" y="668067"/>
                </a:cubicBezTo>
                <a:lnTo>
                  <a:pt x="3225139" y="736404"/>
                </a:lnTo>
                <a:lnTo>
                  <a:pt x="3242934" y="731813"/>
                </a:lnTo>
                <a:cubicBezTo>
                  <a:pt x="3283786" y="724865"/>
                  <a:pt x="3326083" y="721216"/>
                  <a:pt x="3369406" y="721216"/>
                </a:cubicBezTo>
                <a:lnTo>
                  <a:pt x="3391102" y="722353"/>
                </a:lnTo>
                <a:lnTo>
                  <a:pt x="3426468" y="627658"/>
                </a:lnTo>
                <a:cubicBezTo>
                  <a:pt x="3521734" y="440450"/>
                  <a:pt x="3744758" y="309092"/>
                  <a:pt x="4004695" y="309092"/>
                </a:cubicBezTo>
                <a:cubicBezTo>
                  <a:pt x="4048018" y="309092"/>
                  <a:pt x="4090315" y="312741"/>
                  <a:pt x="4131167" y="319689"/>
                </a:cubicBezTo>
                <a:lnTo>
                  <a:pt x="4141105" y="322253"/>
                </a:lnTo>
                <a:lnTo>
                  <a:pt x="4176342" y="268294"/>
                </a:lnTo>
                <a:cubicBezTo>
                  <a:pt x="4307913" y="106424"/>
                  <a:pt x="4530723" y="0"/>
                  <a:pt x="4783442"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任意多边形 19"/>
          <p:cNvSpPr/>
          <p:nvPr/>
        </p:nvSpPr>
        <p:spPr>
          <a:xfrm rot="20700000" flipH="1">
            <a:off x="8862054" y="447672"/>
            <a:ext cx="886409" cy="612872"/>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hasCustomPrompt="1"/>
          </p:nvPr>
        </p:nvSpPr>
        <p:spPr>
          <a:xfrm>
            <a:off x="4560528" y="2566153"/>
            <a:ext cx="4815701" cy="830997"/>
          </a:xfrm>
        </p:spPr>
        <p:txBody>
          <a:bodyPr anchor="b">
            <a:normAutofit/>
          </a:bodyPr>
          <a:lstStyle>
            <a:lvl1pPr algn="l">
              <a:defRPr sz="4000" b="1">
                <a:solidFill>
                  <a:schemeClr val="bg1"/>
                </a:solidFill>
              </a:defRPr>
            </a:lvl1pPr>
          </a:lstStyle>
          <a:p>
            <a:r>
              <a:rPr lang="zh-CN" altLang="en-US" dirty="0"/>
              <a:t>单击此处编辑标题</a:t>
            </a:r>
          </a:p>
        </p:txBody>
      </p:sp>
      <p:sp>
        <p:nvSpPr>
          <p:cNvPr id="3" name="文本占位符 2"/>
          <p:cNvSpPr>
            <a:spLocks noGrp="1"/>
          </p:cNvSpPr>
          <p:nvPr>
            <p:ph type="body" idx="1"/>
          </p:nvPr>
        </p:nvSpPr>
        <p:spPr>
          <a:xfrm>
            <a:off x="4560528" y="3482194"/>
            <a:ext cx="4815701" cy="461665"/>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D7E32B8C-E81A-4559-905F-EA468C4AE0F6}" type="datetimeFigureOut">
              <a:rPr lang="zh-CN" altLang="en-US" smtClean="0"/>
              <a:pPr/>
              <a:t>2018/6/19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7E32B8C-E81A-4559-905F-EA468C4AE0F6}" type="datetimeFigureOut">
              <a:rPr lang="zh-CN" altLang="en-US" smtClean="0"/>
              <a:pPr/>
              <a:t>2018/6/19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grpSp>
        <p:nvGrpSpPr>
          <p:cNvPr id="10" name="组合 9"/>
          <p:cNvGrpSpPr/>
          <p:nvPr/>
        </p:nvGrpSpPr>
        <p:grpSpPr>
          <a:xfrm>
            <a:off x="9661847" y="815909"/>
            <a:ext cx="1743908" cy="267237"/>
            <a:chOff x="8626149" y="409857"/>
            <a:chExt cx="1743908" cy="267237"/>
          </a:xfrm>
        </p:grpSpPr>
        <p:sp>
          <p:nvSpPr>
            <p:cNvPr id="11" name="椭圆 10"/>
            <p:cNvSpPr/>
            <p:nvPr/>
          </p:nvSpPr>
          <p:spPr>
            <a:xfrm>
              <a:off x="10102820" y="409857"/>
              <a:ext cx="267237" cy="267237"/>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9331080" y="443263"/>
              <a:ext cx="200428" cy="200428"/>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8626149" y="476666"/>
              <a:ext cx="133619" cy="133619"/>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flipH="1">
            <a:off x="784013" y="803288"/>
            <a:ext cx="1743908" cy="267237"/>
            <a:chOff x="8626149" y="409857"/>
            <a:chExt cx="1743908" cy="267237"/>
          </a:xfrm>
        </p:grpSpPr>
        <p:sp>
          <p:nvSpPr>
            <p:cNvPr id="15" name="椭圆 14"/>
            <p:cNvSpPr/>
            <p:nvPr/>
          </p:nvSpPr>
          <p:spPr>
            <a:xfrm>
              <a:off x="10102820" y="409857"/>
              <a:ext cx="267237" cy="267237"/>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9331080" y="443263"/>
              <a:ext cx="200428" cy="200428"/>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626149" y="476666"/>
              <a:ext cx="133619" cy="133619"/>
            </a:xfrm>
            <a:prstGeom prst="ellipse">
              <a:avLst/>
            </a:prstGeom>
            <a:solidFill>
              <a:srgbClr val="53B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 1"/>
          <p:cNvSpPr>
            <a:spLocks noGrp="1"/>
          </p:cNvSpPr>
          <p:nvPr>
            <p:ph type="title"/>
          </p:nvPr>
        </p:nvSpPr>
        <p:spPr>
          <a:xfrm>
            <a:off x="2527921" y="288925"/>
            <a:ext cx="7133926"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7E32B8C-E81A-4559-905F-EA468C4AE0F6}" type="datetimeFigureOut">
              <a:rPr lang="zh-CN" altLang="en-US" smtClean="0"/>
              <a:pPr/>
              <a:t>2018/6/19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bg>
      <p:bgPr>
        <a:solidFill>
          <a:schemeClr val="accent1"/>
        </a:solidFill>
        <a:effectLst/>
      </p:bgPr>
    </p:bg>
    <p:spTree>
      <p:nvGrpSpPr>
        <p:cNvPr id="1" name=""/>
        <p:cNvGrpSpPr/>
        <p:nvPr/>
      </p:nvGrpSpPr>
      <p:grpSpPr>
        <a:xfrm>
          <a:off x="0" y="0"/>
          <a:ext cx="0" cy="0"/>
          <a:chOff x="0" y="0"/>
          <a:chExt cx="0" cy="0"/>
        </a:xfrm>
      </p:grpSpPr>
      <p:sp>
        <p:nvSpPr>
          <p:cNvPr id="14" name="椭圆 13"/>
          <p:cNvSpPr/>
          <p:nvPr/>
        </p:nvSpPr>
        <p:spPr>
          <a:xfrm rot="10800000">
            <a:off x="1204405" y="3346898"/>
            <a:ext cx="267237" cy="267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10800000">
            <a:off x="1913518" y="3380302"/>
            <a:ext cx="200428" cy="200428"/>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10800000">
            <a:off x="2547645" y="3413706"/>
            <a:ext cx="133619" cy="133619"/>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10716176" y="3346898"/>
            <a:ext cx="267237" cy="2672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0078054" y="3380303"/>
            <a:ext cx="200428" cy="200428"/>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9506741" y="3413706"/>
            <a:ext cx="133619" cy="133619"/>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p:nvSpPr>
        <p:spPr>
          <a:xfrm>
            <a:off x="-1" y="4895723"/>
            <a:ext cx="12192001" cy="1975365"/>
          </a:xfrm>
          <a:custGeom>
            <a:avLst/>
            <a:gdLst>
              <a:gd name="connsiteX0" fmla="*/ 4761693 w 12192001"/>
              <a:gd name="connsiteY0" fmla="*/ 0 h 1975365"/>
              <a:gd name="connsiteX1" fmla="*/ 6041005 w 12192001"/>
              <a:gd name="connsiteY1" fmla="*/ 551581 h 1975365"/>
              <a:gd name="connsiteX2" fmla="*/ 6051129 w 12192001"/>
              <a:gd name="connsiteY2" fmla="*/ 563959 h 1975365"/>
              <a:gd name="connsiteX3" fmla="*/ 6073942 w 12192001"/>
              <a:gd name="connsiteY3" fmla="*/ 553912 h 1975365"/>
              <a:gd name="connsiteX4" fmla="*/ 6719270 w 12192001"/>
              <a:gd name="connsiteY4" fmla="*/ 434799 h 1975365"/>
              <a:gd name="connsiteX5" fmla="*/ 7891577 w 12192001"/>
              <a:gd name="connsiteY5" fmla="*/ 878743 h 1975365"/>
              <a:gd name="connsiteX6" fmla="*/ 7956994 w 12192001"/>
              <a:gd name="connsiteY6" fmla="*/ 944547 h 1975365"/>
              <a:gd name="connsiteX7" fmla="*/ 7985842 w 12192001"/>
              <a:gd name="connsiteY7" fmla="*/ 901137 h 1975365"/>
              <a:gd name="connsiteX8" fmla="*/ 9599486 w 12192001"/>
              <a:gd name="connsiteY8" fmla="*/ 116746 h 1975365"/>
              <a:gd name="connsiteX9" fmla="*/ 11213130 w 12192001"/>
              <a:gd name="connsiteY9" fmla="*/ 901137 h 1975365"/>
              <a:gd name="connsiteX10" fmla="*/ 11218027 w 12192001"/>
              <a:gd name="connsiteY10" fmla="*/ 908506 h 1975365"/>
              <a:gd name="connsiteX11" fmla="*/ 11301959 w 12192001"/>
              <a:gd name="connsiteY11" fmla="*/ 824077 h 1975365"/>
              <a:gd name="connsiteX12" fmla="*/ 12140144 w 12192001"/>
              <a:gd name="connsiteY12" fmla="*/ 410927 h 1975365"/>
              <a:gd name="connsiteX13" fmla="*/ 12192001 w 12192001"/>
              <a:gd name="connsiteY13" fmla="*/ 403692 h 1975365"/>
              <a:gd name="connsiteX14" fmla="*/ 12192001 w 12192001"/>
              <a:gd name="connsiteY14" fmla="*/ 1975365 h 1975365"/>
              <a:gd name="connsiteX15" fmla="*/ 0 w 12192001"/>
              <a:gd name="connsiteY15" fmla="*/ 1975365 h 1975365"/>
              <a:gd name="connsiteX16" fmla="*/ 0 w 12192001"/>
              <a:gd name="connsiteY16" fmla="*/ 204727 h 1975365"/>
              <a:gd name="connsiteX17" fmla="*/ 60384 w 12192001"/>
              <a:gd name="connsiteY17" fmla="*/ 207862 h 1975365"/>
              <a:gd name="connsiteX18" fmla="*/ 1338550 w 12192001"/>
              <a:gd name="connsiteY18" fmla="*/ 843689 h 1975365"/>
              <a:gd name="connsiteX19" fmla="*/ 1434547 w 12192001"/>
              <a:gd name="connsiteY19" fmla="*/ 961054 h 1975365"/>
              <a:gd name="connsiteX20" fmla="*/ 1439685 w 12192001"/>
              <a:gd name="connsiteY20" fmla="*/ 955887 h 1975365"/>
              <a:gd name="connsiteX21" fmla="*/ 2815706 w 12192001"/>
              <a:gd name="connsiteY21" fmla="*/ 434799 h 1975365"/>
              <a:gd name="connsiteX22" fmla="*/ 3394383 w 12192001"/>
              <a:gd name="connsiteY22" fmla="*/ 514784 h 1975365"/>
              <a:gd name="connsiteX23" fmla="*/ 3487865 w 12192001"/>
              <a:gd name="connsiteY23" fmla="*/ 546065 h 1975365"/>
              <a:gd name="connsiteX24" fmla="*/ 3589385 w 12192001"/>
              <a:gd name="connsiteY24" fmla="*/ 443944 h 1975365"/>
              <a:gd name="connsiteX25" fmla="*/ 4761693 w 12192001"/>
              <a:gd name="connsiteY25" fmla="*/ 0 h 1975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1" h="1975365">
                <a:moveTo>
                  <a:pt x="4761693" y="0"/>
                </a:moveTo>
                <a:cubicBezTo>
                  <a:pt x="5276735" y="0"/>
                  <a:pt x="5736923" y="214716"/>
                  <a:pt x="6041005" y="551581"/>
                </a:cubicBezTo>
                <a:lnTo>
                  <a:pt x="6051129" y="563959"/>
                </a:lnTo>
                <a:lnTo>
                  <a:pt x="6073942" y="553912"/>
                </a:lnTo>
                <a:cubicBezTo>
                  <a:pt x="6272289" y="477212"/>
                  <a:pt x="6490362" y="434799"/>
                  <a:pt x="6719270" y="434799"/>
                </a:cubicBezTo>
                <a:cubicBezTo>
                  <a:pt x="7177084" y="434799"/>
                  <a:pt x="7591557" y="604452"/>
                  <a:pt x="7891577" y="878743"/>
                </a:cubicBezTo>
                <a:lnTo>
                  <a:pt x="7956994" y="944547"/>
                </a:lnTo>
                <a:lnTo>
                  <a:pt x="7985842" y="901137"/>
                </a:lnTo>
                <a:cubicBezTo>
                  <a:pt x="8335549" y="427892"/>
                  <a:pt x="8927773" y="116746"/>
                  <a:pt x="9599486" y="116746"/>
                </a:cubicBezTo>
                <a:cubicBezTo>
                  <a:pt x="10271198" y="116746"/>
                  <a:pt x="10863422" y="427892"/>
                  <a:pt x="11213130" y="901137"/>
                </a:cubicBezTo>
                <a:lnTo>
                  <a:pt x="11218027" y="908506"/>
                </a:lnTo>
                <a:lnTo>
                  <a:pt x="11301959" y="824077"/>
                </a:lnTo>
                <a:cubicBezTo>
                  <a:pt x="11526974" y="618359"/>
                  <a:pt x="11816369" y="471500"/>
                  <a:pt x="12140144" y="410927"/>
                </a:cubicBezTo>
                <a:lnTo>
                  <a:pt x="12192001" y="403692"/>
                </a:lnTo>
                <a:lnTo>
                  <a:pt x="12192001" y="1975365"/>
                </a:lnTo>
                <a:lnTo>
                  <a:pt x="0" y="1975365"/>
                </a:lnTo>
                <a:lnTo>
                  <a:pt x="0" y="204727"/>
                </a:lnTo>
                <a:lnTo>
                  <a:pt x="60384" y="207862"/>
                </a:lnTo>
                <a:cubicBezTo>
                  <a:pt x="573648" y="261507"/>
                  <a:pt x="1026243" y="497713"/>
                  <a:pt x="1338550" y="843689"/>
                </a:cubicBezTo>
                <a:lnTo>
                  <a:pt x="1434547" y="961054"/>
                </a:lnTo>
                <a:lnTo>
                  <a:pt x="1439685" y="955887"/>
                </a:lnTo>
                <a:cubicBezTo>
                  <a:pt x="1791839" y="633932"/>
                  <a:pt x="2278336" y="434799"/>
                  <a:pt x="2815706" y="434799"/>
                </a:cubicBezTo>
                <a:cubicBezTo>
                  <a:pt x="3017220" y="434799"/>
                  <a:pt x="3211580" y="462802"/>
                  <a:pt x="3394383" y="514784"/>
                </a:cubicBezTo>
                <a:lnTo>
                  <a:pt x="3487865" y="546065"/>
                </a:lnTo>
                <a:lnTo>
                  <a:pt x="3589385" y="443944"/>
                </a:lnTo>
                <a:cubicBezTo>
                  <a:pt x="3889406" y="169652"/>
                  <a:pt x="4303879" y="0"/>
                  <a:pt x="4761693" y="0"/>
                </a:cubicBezTo>
                <a:close/>
              </a:path>
            </a:pathLst>
          </a:custGeom>
          <a:gradFill>
            <a:gsLst>
              <a:gs pos="0">
                <a:schemeClr val="accent2">
                  <a:alpha val="50000"/>
                </a:schemeClr>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p:cNvSpPr/>
          <p:nvPr/>
        </p:nvSpPr>
        <p:spPr>
          <a:xfrm>
            <a:off x="0" y="5420884"/>
            <a:ext cx="12192000" cy="1445191"/>
          </a:xfrm>
          <a:custGeom>
            <a:avLst/>
            <a:gdLst>
              <a:gd name="connsiteX0" fmla="*/ 1825119 w 12192000"/>
              <a:gd name="connsiteY0" fmla="*/ 0 h 1445191"/>
              <a:gd name="connsiteX1" fmla="*/ 2676215 w 12192000"/>
              <a:gd name="connsiteY1" fmla="*/ 335498 h 1445191"/>
              <a:gd name="connsiteX2" fmla="*/ 2725007 w 12192000"/>
              <a:gd name="connsiteY2" fmla="*/ 402142 h 1445191"/>
              <a:gd name="connsiteX3" fmla="*/ 2887042 w 12192000"/>
              <a:gd name="connsiteY3" fmla="*/ 336937 h 1445191"/>
              <a:gd name="connsiteX4" fmla="*/ 3286558 w 12192000"/>
              <a:gd name="connsiteY4" fmla="*/ 277137 h 1445191"/>
              <a:gd name="connsiteX5" fmla="*/ 4137654 w 12192000"/>
              <a:gd name="connsiteY5" fmla="*/ 612635 h 1445191"/>
              <a:gd name="connsiteX6" fmla="*/ 4137762 w 12192000"/>
              <a:gd name="connsiteY6" fmla="*/ 612785 h 1445191"/>
              <a:gd name="connsiteX7" fmla="*/ 4173314 w 12192000"/>
              <a:gd name="connsiteY7" fmla="*/ 564223 h 1445191"/>
              <a:gd name="connsiteX8" fmla="*/ 5259074 w 12192000"/>
              <a:gd name="connsiteY8" fmla="*/ 136221 h 1445191"/>
              <a:gd name="connsiteX9" fmla="*/ 5883199 w 12192000"/>
              <a:gd name="connsiteY9" fmla="*/ 253387 h 1445191"/>
              <a:gd name="connsiteX10" fmla="*/ 5937700 w 12192000"/>
              <a:gd name="connsiteY10" fmla="*/ 277935 h 1445191"/>
              <a:gd name="connsiteX11" fmla="*/ 5998970 w 12192000"/>
              <a:gd name="connsiteY11" fmla="*/ 222879 h 1445191"/>
              <a:gd name="connsiteX12" fmla="*/ 6724734 w 12192000"/>
              <a:gd name="connsiteY12" fmla="*/ 0 h 1445191"/>
              <a:gd name="connsiteX13" fmla="*/ 7450498 w 12192000"/>
              <a:gd name="connsiteY13" fmla="*/ 222879 h 1445191"/>
              <a:gd name="connsiteX14" fmla="*/ 7504128 w 12192000"/>
              <a:gd name="connsiteY14" fmla="*/ 271069 h 1445191"/>
              <a:gd name="connsiteX15" fmla="*/ 7515578 w 12192000"/>
              <a:gd name="connsiteY15" fmla="*/ 265911 h 1445191"/>
              <a:gd name="connsiteX16" fmla="*/ 8139707 w 12192000"/>
              <a:gd name="connsiteY16" fmla="*/ 148745 h 1445191"/>
              <a:gd name="connsiteX17" fmla="*/ 9129790 w 12192000"/>
              <a:gd name="connsiteY17" fmla="*/ 484217 h 1445191"/>
              <a:gd name="connsiteX18" fmla="*/ 9258974 w 12192000"/>
              <a:gd name="connsiteY18" fmla="*/ 615575 h 1445191"/>
              <a:gd name="connsiteX19" fmla="*/ 9261126 w 12192000"/>
              <a:gd name="connsiteY19" fmla="*/ 612634 h 1445191"/>
              <a:gd name="connsiteX20" fmla="*/ 10112222 w 12192000"/>
              <a:gd name="connsiteY20" fmla="*/ 277136 h 1445191"/>
              <a:gd name="connsiteX21" fmla="*/ 10686084 w 12192000"/>
              <a:gd name="connsiteY21" fmla="*/ 407095 h 1445191"/>
              <a:gd name="connsiteX22" fmla="*/ 10698420 w 12192000"/>
              <a:gd name="connsiteY22" fmla="*/ 414641 h 1445191"/>
              <a:gd name="connsiteX23" fmla="*/ 10756361 w 12192000"/>
              <a:gd name="connsiteY23" fmla="*/ 335498 h 1445191"/>
              <a:gd name="connsiteX24" fmla="*/ 11607457 w 12192000"/>
              <a:gd name="connsiteY24" fmla="*/ 0 h 1445191"/>
              <a:gd name="connsiteX25" fmla="*/ 12096693 w 12192000"/>
              <a:gd name="connsiteY25" fmla="*/ 91844 h 1445191"/>
              <a:gd name="connsiteX26" fmla="*/ 12192000 w 12192000"/>
              <a:gd name="connsiteY26" fmla="*/ 135942 h 1445191"/>
              <a:gd name="connsiteX27" fmla="*/ 12192000 w 12192000"/>
              <a:gd name="connsiteY27" fmla="*/ 1445191 h 1445191"/>
              <a:gd name="connsiteX28" fmla="*/ 0 w 12192000"/>
              <a:gd name="connsiteY28" fmla="*/ 1445191 h 1445191"/>
              <a:gd name="connsiteX29" fmla="*/ 0 w 12192000"/>
              <a:gd name="connsiteY29" fmla="*/ 326970 h 1445191"/>
              <a:gd name="connsiteX30" fmla="*/ 2069 w 12192000"/>
              <a:gd name="connsiteY30" fmla="*/ 326409 h 1445191"/>
              <a:gd name="connsiteX31" fmla="*/ 329894 w 12192000"/>
              <a:gd name="connsiteY31" fmla="*/ 289663 h 1445191"/>
              <a:gd name="connsiteX32" fmla="*/ 878628 w 12192000"/>
              <a:gd name="connsiteY32" fmla="*/ 397949 h 1445191"/>
              <a:gd name="connsiteX33" fmla="*/ 914726 w 12192000"/>
              <a:gd name="connsiteY33" fmla="*/ 416495 h 1445191"/>
              <a:gd name="connsiteX34" fmla="*/ 974025 w 12192000"/>
              <a:gd name="connsiteY34" fmla="*/ 335498 h 1445191"/>
              <a:gd name="connsiteX35" fmla="*/ 1825119 w 12192000"/>
              <a:gd name="connsiteY35" fmla="*/ 0 h 1445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192000" h="1445191">
                <a:moveTo>
                  <a:pt x="1825119" y="0"/>
                </a:moveTo>
                <a:cubicBezTo>
                  <a:pt x="2179406" y="0"/>
                  <a:pt x="2491766" y="133083"/>
                  <a:pt x="2676215" y="335498"/>
                </a:cubicBezTo>
                <a:lnTo>
                  <a:pt x="2725007" y="402142"/>
                </a:lnTo>
                <a:lnTo>
                  <a:pt x="2887042" y="336937"/>
                </a:lnTo>
                <a:cubicBezTo>
                  <a:pt x="3009837" y="298430"/>
                  <a:pt x="3144843" y="277137"/>
                  <a:pt x="3286558" y="277137"/>
                </a:cubicBezTo>
                <a:cubicBezTo>
                  <a:pt x="3640842" y="277137"/>
                  <a:pt x="3953203" y="410220"/>
                  <a:pt x="4137654" y="612635"/>
                </a:cubicBezTo>
                <a:lnTo>
                  <a:pt x="4137762" y="612785"/>
                </a:lnTo>
                <a:lnTo>
                  <a:pt x="4173314" y="564223"/>
                </a:lnTo>
                <a:cubicBezTo>
                  <a:pt x="4408621" y="305997"/>
                  <a:pt x="4807103" y="136221"/>
                  <a:pt x="5259074" y="136221"/>
                </a:cubicBezTo>
                <a:cubicBezTo>
                  <a:pt x="5485056" y="136221"/>
                  <a:pt x="5697670" y="178665"/>
                  <a:pt x="5883199" y="253387"/>
                </a:cubicBezTo>
                <a:lnTo>
                  <a:pt x="5937700" y="277935"/>
                </a:lnTo>
                <a:lnTo>
                  <a:pt x="5998970" y="222879"/>
                </a:lnTo>
                <a:cubicBezTo>
                  <a:pt x="6184708" y="85173"/>
                  <a:pt x="6441306" y="0"/>
                  <a:pt x="6724734" y="0"/>
                </a:cubicBezTo>
                <a:cubicBezTo>
                  <a:pt x="7008162" y="0"/>
                  <a:pt x="7264760" y="85173"/>
                  <a:pt x="7450498" y="222879"/>
                </a:cubicBezTo>
                <a:lnTo>
                  <a:pt x="7504128" y="271069"/>
                </a:lnTo>
                <a:lnTo>
                  <a:pt x="7515578" y="265911"/>
                </a:lnTo>
                <a:cubicBezTo>
                  <a:pt x="7701109" y="191189"/>
                  <a:pt x="7913723" y="148745"/>
                  <a:pt x="8139707" y="148745"/>
                </a:cubicBezTo>
                <a:cubicBezTo>
                  <a:pt x="8535178" y="148745"/>
                  <a:pt x="8889702" y="278730"/>
                  <a:pt x="9129790" y="484217"/>
                </a:cubicBezTo>
                <a:lnTo>
                  <a:pt x="9258974" y="615575"/>
                </a:lnTo>
                <a:lnTo>
                  <a:pt x="9261126" y="612634"/>
                </a:lnTo>
                <a:cubicBezTo>
                  <a:pt x="9445576" y="410219"/>
                  <a:pt x="9757936" y="277136"/>
                  <a:pt x="10112222" y="277136"/>
                </a:cubicBezTo>
                <a:cubicBezTo>
                  <a:pt x="10324793" y="277136"/>
                  <a:pt x="10522273" y="325046"/>
                  <a:pt x="10686084" y="407095"/>
                </a:cubicBezTo>
                <a:lnTo>
                  <a:pt x="10698420" y="414641"/>
                </a:lnTo>
                <a:lnTo>
                  <a:pt x="10756361" y="335498"/>
                </a:lnTo>
                <a:cubicBezTo>
                  <a:pt x="10940811" y="133083"/>
                  <a:pt x="11253171" y="0"/>
                  <a:pt x="11607457" y="0"/>
                </a:cubicBezTo>
                <a:cubicBezTo>
                  <a:pt x="11784600" y="0"/>
                  <a:pt x="11951262" y="33271"/>
                  <a:pt x="12096693" y="91844"/>
                </a:cubicBezTo>
                <a:lnTo>
                  <a:pt x="12192000" y="135942"/>
                </a:lnTo>
                <a:lnTo>
                  <a:pt x="12192000" y="1445191"/>
                </a:lnTo>
                <a:lnTo>
                  <a:pt x="0" y="1445191"/>
                </a:lnTo>
                <a:lnTo>
                  <a:pt x="0" y="326970"/>
                </a:lnTo>
                <a:lnTo>
                  <a:pt x="2069" y="326409"/>
                </a:lnTo>
                <a:cubicBezTo>
                  <a:pt x="105629" y="302528"/>
                  <a:pt x="215735" y="289663"/>
                  <a:pt x="329894" y="289663"/>
                </a:cubicBezTo>
                <a:cubicBezTo>
                  <a:pt x="529672" y="289663"/>
                  <a:pt x="717038" y="329061"/>
                  <a:pt x="878628" y="397949"/>
                </a:cubicBezTo>
                <a:lnTo>
                  <a:pt x="914726" y="416495"/>
                </a:lnTo>
                <a:lnTo>
                  <a:pt x="974025" y="335498"/>
                </a:lnTo>
                <a:cubicBezTo>
                  <a:pt x="1158473" y="133083"/>
                  <a:pt x="1470835" y="0"/>
                  <a:pt x="1825119" y="0"/>
                </a:cubicBezTo>
                <a:close/>
              </a:path>
            </a:pathLst>
          </a:custGeom>
          <a:gradFill>
            <a:gsLst>
              <a:gs pos="0">
                <a:schemeClr val="accent2">
                  <a:alpha val="51000"/>
                </a:schemeClr>
              </a:gs>
              <a:gs pos="100000">
                <a:schemeClr val="accent2">
                  <a:alpha val="3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p:cNvSpPr/>
          <p:nvPr/>
        </p:nvSpPr>
        <p:spPr>
          <a:xfrm>
            <a:off x="0" y="5731918"/>
            <a:ext cx="12192000" cy="1133339"/>
          </a:xfrm>
          <a:custGeom>
            <a:avLst/>
            <a:gdLst>
              <a:gd name="connsiteX0" fmla="*/ 4165443 w 12192000"/>
              <a:gd name="connsiteY0" fmla="*/ 0 h 1133339"/>
              <a:gd name="connsiteX1" fmla="*/ 4793789 w 12192000"/>
              <a:gd name="connsiteY1" fmla="*/ 268294 h 1133339"/>
              <a:gd name="connsiteX2" fmla="*/ 4822897 w 12192000"/>
              <a:gd name="connsiteY2" fmla="*/ 311359 h 1133339"/>
              <a:gd name="connsiteX3" fmla="*/ 4850903 w 12192000"/>
              <a:gd name="connsiteY3" fmla="*/ 309092 h 1133339"/>
              <a:gd name="connsiteX4" fmla="*/ 5389486 w 12192000"/>
              <a:gd name="connsiteY4" fmla="*/ 539058 h 1133339"/>
              <a:gd name="connsiteX5" fmla="*/ 5423004 w 12192000"/>
              <a:gd name="connsiteY5" fmla="*/ 588645 h 1133339"/>
              <a:gd name="connsiteX6" fmla="*/ 5512341 w 12192000"/>
              <a:gd name="connsiteY6" fmla="*/ 549703 h 1133339"/>
              <a:gd name="connsiteX7" fmla="*/ 5765161 w 12192000"/>
              <a:gd name="connsiteY7" fmla="*/ 508714 h 1133339"/>
              <a:gd name="connsiteX8" fmla="*/ 5820259 w 12192000"/>
              <a:gd name="connsiteY8" fmla="*/ 512618 h 1133339"/>
              <a:gd name="connsiteX9" fmla="*/ 5859170 w 12192000"/>
              <a:gd name="connsiteY9" fmla="*/ 474742 h 1133339"/>
              <a:gd name="connsiteX10" fmla="*/ 6318443 w 12192000"/>
              <a:gd name="connsiteY10" fmla="*/ 321971 h 1133339"/>
              <a:gd name="connsiteX11" fmla="*/ 6571261 w 12192000"/>
              <a:gd name="connsiteY11" fmla="*/ 362960 h 1133339"/>
              <a:gd name="connsiteX12" fmla="*/ 6669499 w 12192000"/>
              <a:gd name="connsiteY12" fmla="*/ 405780 h 1133339"/>
              <a:gd name="connsiteX13" fmla="*/ 6680980 w 12192000"/>
              <a:gd name="connsiteY13" fmla="*/ 398172 h 1133339"/>
              <a:gd name="connsiteX14" fmla="*/ 7044125 w 12192000"/>
              <a:gd name="connsiteY14" fmla="*/ 309092 h 1133339"/>
              <a:gd name="connsiteX15" fmla="*/ 7503396 w 12192000"/>
              <a:gd name="connsiteY15" fmla="*/ 461863 h 1133339"/>
              <a:gd name="connsiteX16" fmla="*/ 7549263 w 12192000"/>
              <a:gd name="connsiteY16" fmla="*/ 506507 h 1133339"/>
              <a:gd name="connsiteX17" fmla="*/ 7557270 w 12192000"/>
              <a:gd name="connsiteY17" fmla="*/ 501203 h 1133339"/>
              <a:gd name="connsiteX18" fmla="*/ 7920415 w 12192000"/>
              <a:gd name="connsiteY18" fmla="*/ 412123 h 1133339"/>
              <a:gd name="connsiteX19" fmla="*/ 8518883 w 12192000"/>
              <a:gd name="connsiteY19" fmla="*/ 730689 h 1133339"/>
              <a:gd name="connsiteX20" fmla="*/ 8523397 w 12192000"/>
              <a:gd name="connsiteY20" fmla="*/ 742369 h 1133339"/>
              <a:gd name="connsiteX21" fmla="*/ 8530242 w 12192000"/>
              <a:gd name="connsiteY21" fmla="*/ 732242 h 1133339"/>
              <a:gd name="connsiteX22" fmla="*/ 9068825 w 12192000"/>
              <a:gd name="connsiteY22" fmla="*/ 502276 h 1133339"/>
              <a:gd name="connsiteX23" fmla="*/ 9292147 w 12192000"/>
              <a:gd name="connsiteY23" fmla="*/ 533926 h 1133339"/>
              <a:gd name="connsiteX24" fmla="*/ 9381057 w 12192000"/>
              <a:gd name="connsiteY24" fmla="*/ 567236 h 1133339"/>
              <a:gd name="connsiteX25" fmla="*/ 9408408 w 12192000"/>
              <a:gd name="connsiteY25" fmla="*/ 526771 h 1133339"/>
              <a:gd name="connsiteX26" fmla="*/ 9788804 w 12192000"/>
              <a:gd name="connsiteY26" fmla="*/ 364348 h 1133339"/>
              <a:gd name="connsiteX27" fmla="*/ 10169201 w 12192000"/>
              <a:gd name="connsiteY27" fmla="*/ 526771 h 1133339"/>
              <a:gd name="connsiteX28" fmla="*/ 10193126 w 12192000"/>
              <a:gd name="connsiteY28" fmla="*/ 562169 h 1133339"/>
              <a:gd name="connsiteX29" fmla="*/ 10221725 w 12192000"/>
              <a:gd name="connsiteY29" fmla="*/ 549703 h 1133339"/>
              <a:gd name="connsiteX30" fmla="*/ 10474543 w 12192000"/>
              <a:gd name="connsiteY30" fmla="*/ 508714 h 1133339"/>
              <a:gd name="connsiteX31" fmla="*/ 11030020 w 12192000"/>
              <a:gd name="connsiteY31" fmla="*/ 759843 h 1133339"/>
              <a:gd name="connsiteX32" fmla="*/ 11042281 w 12192000"/>
              <a:gd name="connsiteY32" fmla="*/ 779672 h 1133339"/>
              <a:gd name="connsiteX33" fmla="*/ 11058727 w 12192000"/>
              <a:gd name="connsiteY33" fmla="*/ 737128 h 1133339"/>
              <a:gd name="connsiteX34" fmla="*/ 11657193 w 12192000"/>
              <a:gd name="connsiteY34" fmla="*/ 418562 h 1133339"/>
              <a:gd name="connsiteX35" fmla="*/ 11910011 w 12192000"/>
              <a:gd name="connsiteY35" fmla="*/ 459551 h 1133339"/>
              <a:gd name="connsiteX36" fmla="*/ 12013158 w 12192000"/>
              <a:gd name="connsiteY36" fmla="*/ 504512 h 1133339"/>
              <a:gd name="connsiteX37" fmla="*/ 12070208 w 12192000"/>
              <a:gd name="connsiteY37" fmla="*/ 448985 h 1133339"/>
              <a:gd name="connsiteX38" fmla="*/ 12166333 w 12192000"/>
              <a:gd name="connsiteY38" fmla="*/ 385294 h 1133339"/>
              <a:gd name="connsiteX39" fmla="*/ 12192000 w 12192000"/>
              <a:gd name="connsiteY39" fmla="*/ 374106 h 1133339"/>
              <a:gd name="connsiteX40" fmla="*/ 12192000 w 12192000"/>
              <a:gd name="connsiteY40" fmla="*/ 1133339 h 1133339"/>
              <a:gd name="connsiteX41" fmla="*/ 0 w 12192000"/>
              <a:gd name="connsiteY41" fmla="*/ 1133339 h 1133339"/>
              <a:gd name="connsiteX42" fmla="*/ 0 w 12192000"/>
              <a:gd name="connsiteY42" fmla="*/ 486996 h 1133339"/>
              <a:gd name="connsiteX43" fmla="*/ 71 w 12192000"/>
              <a:gd name="connsiteY43" fmla="*/ 486956 h 1133339"/>
              <a:gd name="connsiteX44" fmla="*/ 336420 w 12192000"/>
              <a:gd name="connsiteY44" fmla="*/ 418562 h 1133339"/>
              <a:gd name="connsiteX45" fmla="*/ 611086 w 12192000"/>
              <a:gd name="connsiteY45" fmla="*/ 463094 h 1133339"/>
              <a:gd name="connsiteX46" fmla="*/ 684818 w 12192000"/>
              <a:gd name="connsiteY46" fmla="*/ 495232 h 1133339"/>
              <a:gd name="connsiteX47" fmla="*/ 719102 w 12192000"/>
              <a:gd name="connsiteY47" fmla="*/ 461863 h 1133339"/>
              <a:gd name="connsiteX48" fmla="*/ 1178373 w 12192000"/>
              <a:gd name="connsiteY48" fmla="*/ 309092 h 1133339"/>
              <a:gd name="connsiteX49" fmla="*/ 1431191 w 12192000"/>
              <a:gd name="connsiteY49" fmla="*/ 350081 h 1133339"/>
              <a:gd name="connsiteX50" fmla="*/ 1535098 w 12192000"/>
              <a:gd name="connsiteY50" fmla="*/ 395372 h 1133339"/>
              <a:gd name="connsiteX51" fmla="*/ 1601328 w 12192000"/>
              <a:gd name="connsiteY51" fmla="*/ 366503 h 1133339"/>
              <a:gd name="connsiteX52" fmla="*/ 1875994 w 12192000"/>
              <a:gd name="connsiteY52" fmla="*/ 321971 h 1133339"/>
              <a:gd name="connsiteX53" fmla="*/ 2526182 w 12192000"/>
              <a:gd name="connsiteY53" fmla="*/ 668067 h 1133339"/>
              <a:gd name="connsiteX54" fmla="*/ 2552597 w 12192000"/>
              <a:gd name="connsiteY54" fmla="*/ 736404 h 1133339"/>
              <a:gd name="connsiteX55" fmla="*/ 2571015 w 12192000"/>
              <a:gd name="connsiteY55" fmla="*/ 731813 h 1133339"/>
              <a:gd name="connsiteX56" fmla="*/ 2701915 w 12192000"/>
              <a:gd name="connsiteY56" fmla="*/ 721216 h 1133339"/>
              <a:gd name="connsiteX57" fmla="*/ 2724369 w 12192000"/>
              <a:gd name="connsiteY57" fmla="*/ 722353 h 1133339"/>
              <a:gd name="connsiteX58" fmla="*/ 2760974 w 12192000"/>
              <a:gd name="connsiteY58" fmla="*/ 627658 h 1133339"/>
              <a:gd name="connsiteX59" fmla="*/ 3359439 w 12192000"/>
              <a:gd name="connsiteY59" fmla="*/ 309092 h 1133339"/>
              <a:gd name="connsiteX60" fmla="*/ 3490338 w 12192000"/>
              <a:gd name="connsiteY60" fmla="*/ 319689 h 1133339"/>
              <a:gd name="connsiteX61" fmla="*/ 3500624 w 12192000"/>
              <a:gd name="connsiteY61" fmla="*/ 322253 h 1133339"/>
              <a:gd name="connsiteX62" fmla="*/ 3537095 w 12192000"/>
              <a:gd name="connsiteY62" fmla="*/ 268294 h 1133339"/>
              <a:gd name="connsiteX63" fmla="*/ 4165443 w 12192000"/>
              <a:gd name="connsiteY63" fmla="*/ 0 h 1133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12192000" h="1133339">
                <a:moveTo>
                  <a:pt x="4165443" y="0"/>
                </a:moveTo>
                <a:cubicBezTo>
                  <a:pt x="4427005" y="0"/>
                  <a:pt x="4657616" y="106424"/>
                  <a:pt x="4793789" y="268294"/>
                </a:cubicBezTo>
                <a:lnTo>
                  <a:pt x="4822897" y="311359"/>
                </a:lnTo>
                <a:lnTo>
                  <a:pt x="4850903" y="309092"/>
                </a:lnTo>
                <a:cubicBezTo>
                  <a:pt x="5075099" y="309092"/>
                  <a:pt x="5272766" y="400313"/>
                  <a:pt x="5389486" y="539058"/>
                </a:cubicBezTo>
                <a:lnTo>
                  <a:pt x="5423004" y="588645"/>
                </a:lnTo>
                <a:lnTo>
                  <a:pt x="5512341" y="549703"/>
                </a:lnTo>
                <a:cubicBezTo>
                  <a:pt x="5590047" y="523309"/>
                  <a:pt x="5675481" y="508714"/>
                  <a:pt x="5765161" y="508714"/>
                </a:cubicBezTo>
                <a:lnTo>
                  <a:pt x="5820259" y="512618"/>
                </a:lnTo>
                <a:lnTo>
                  <a:pt x="5859170" y="474742"/>
                </a:lnTo>
                <a:cubicBezTo>
                  <a:pt x="5976709" y="380352"/>
                  <a:pt x="6139086" y="321971"/>
                  <a:pt x="6318443" y="321971"/>
                </a:cubicBezTo>
                <a:cubicBezTo>
                  <a:pt x="6408121" y="321971"/>
                  <a:pt x="6493555" y="336566"/>
                  <a:pt x="6571261" y="362960"/>
                </a:cubicBezTo>
                <a:lnTo>
                  <a:pt x="6669499" y="405780"/>
                </a:lnTo>
                <a:lnTo>
                  <a:pt x="6680980" y="398172"/>
                </a:lnTo>
                <a:cubicBezTo>
                  <a:pt x="6784641" y="341931"/>
                  <a:pt x="6909609" y="309092"/>
                  <a:pt x="7044125" y="309092"/>
                </a:cubicBezTo>
                <a:cubicBezTo>
                  <a:pt x="7223481" y="309092"/>
                  <a:pt x="7385858" y="367473"/>
                  <a:pt x="7503396" y="461863"/>
                </a:cubicBezTo>
                <a:lnTo>
                  <a:pt x="7549263" y="506507"/>
                </a:lnTo>
                <a:lnTo>
                  <a:pt x="7557270" y="501203"/>
                </a:lnTo>
                <a:cubicBezTo>
                  <a:pt x="7660931" y="444962"/>
                  <a:pt x="7785899" y="412123"/>
                  <a:pt x="7920415" y="412123"/>
                </a:cubicBezTo>
                <a:cubicBezTo>
                  <a:pt x="8189451" y="412123"/>
                  <a:pt x="8420281" y="543481"/>
                  <a:pt x="8518883" y="730689"/>
                </a:cubicBezTo>
                <a:lnTo>
                  <a:pt x="8523397" y="742369"/>
                </a:lnTo>
                <a:lnTo>
                  <a:pt x="8530242" y="732242"/>
                </a:lnTo>
                <a:cubicBezTo>
                  <a:pt x="8646964" y="593497"/>
                  <a:pt x="8844630" y="502276"/>
                  <a:pt x="9068825" y="502276"/>
                </a:cubicBezTo>
                <a:cubicBezTo>
                  <a:pt x="9147294" y="502276"/>
                  <a:pt x="9222512" y="513450"/>
                  <a:pt x="9292147" y="533926"/>
                </a:cubicBezTo>
                <a:lnTo>
                  <a:pt x="9381057" y="567236"/>
                </a:lnTo>
                <a:lnTo>
                  <a:pt x="9408408" y="526771"/>
                </a:lnTo>
                <a:cubicBezTo>
                  <a:pt x="9490847" y="428776"/>
                  <a:pt x="9630456" y="364348"/>
                  <a:pt x="9788804" y="364348"/>
                </a:cubicBezTo>
                <a:cubicBezTo>
                  <a:pt x="9947151" y="364348"/>
                  <a:pt x="10086761" y="428776"/>
                  <a:pt x="10169201" y="526771"/>
                </a:cubicBezTo>
                <a:lnTo>
                  <a:pt x="10193126" y="562169"/>
                </a:lnTo>
                <a:lnTo>
                  <a:pt x="10221725" y="549703"/>
                </a:lnTo>
                <a:cubicBezTo>
                  <a:pt x="10299432" y="523309"/>
                  <a:pt x="10384865" y="508714"/>
                  <a:pt x="10474543" y="508714"/>
                </a:cubicBezTo>
                <a:cubicBezTo>
                  <a:pt x="10709949" y="508714"/>
                  <a:pt x="10916105" y="609285"/>
                  <a:pt x="11030020" y="759843"/>
                </a:cubicBezTo>
                <a:lnTo>
                  <a:pt x="11042281" y="779672"/>
                </a:lnTo>
                <a:lnTo>
                  <a:pt x="11058727" y="737128"/>
                </a:lnTo>
                <a:cubicBezTo>
                  <a:pt x="11157327" y="549920"/>
                  <a:pt x="11388158" y="418562"/>
                  <a:pt x="11657193" y="418562"/>
                </a:cubicBezTo>
                <a:cubicBezTo>
                  <a:pt x="11746871" y="418562"/>
                  <a:pt x="11832305" y="433157"/>
                  <a:pt x="11910011" y="459551"/>
                </a:cubicBezTo>
                <a:lnTo>
                  <a:pt x="12013158" y="504512"/>
                </a:lnTo>
                <a:lnTo>
                  <a:pt x="12070208" y="448985"/>
                </a:lnTo>
                <a:cubicBezTo>
                  <a:pt x="12099592" y="425388"/>
                  <a:pt x="12131779" y="404041"/>
                  <a:pt x="12166333" y="385294"/>
                </a:cubicBezTo>
                <a:lnTo>
                  <a:pt x="12192000" y="374106"/>
                </a:lnTo>
                <a:lnTo>
                  <a:pt x="12192000" y="1133339"/>
                </a:lnTo>
                <a:lnTo>
                  <a:pt x="0" y="1133339"/>
                </a:lnTo>
                <a:lnTo>
                  <a:pt x="0" y="486996"/>
                </a:lnTo>
                <a:lnTo>
                  <a:pt x="71" y="486956"/>
                </a:lnTo>
                <a:cubicBezTo>
                  <a:pt x="100055" y="443338"/>
                  <a:pt x="214635" y="418562"/>
                  <a:pt x="336420" y="418562"/>
                </a:cubicBezTo>
                <a:cubicBezTo>
                  <a:pt x="433848" y="418562"/>
                  <a:pt x="526664" y="434418"/>
                  <a:pt x="611086" y="463094"/>
                </a:cubicBezTo>
                <a:lnTo>
                  <a:pt x="684818" y="495232"/>
                </a:lnTo>
                <a:lnTo>
                  <a:pt x="719102" y="461863"/>
                </a:lnTo>
                <a:cubicBezTo>
                  <a:pt x="836640" y="367473"/>
                  <a:pt x="999017" y="309092"/>
                  <a:pt x="1178373" y="309092"/>
                </a:cubicBezTo>
                <a:cubicBezTo>
                  <a:pt x="1268052" y="309092"/>
                  <a:pt x="1353485" y="323687"/>
                  <a:pt x="1431191" y="350081"/>
                </a:cubicBezTo>
                <a:lnTo>
                  <a:pt x="1535098" y="395372"/>
                </a:lnTo>
                <a:lnTo>
                  <a:pt x="1601328" y="366503"/>
                </a:lnTo>
                <a:cubicBezTo>
                  <a:pt x="1685751" y="337827"/>
                  <a:pt x="1778567" y="321971"/>
                  <a:pt x="1875994" y="321971"/>
                </a:cubicBezTo>
                <a:cubicBezTo>
                  <a:pt x="2168280" y="321971"/>
                  <a:pt x="2419060" y="464681"/>
                  <a:pt x="2526182" y="668067"/>
                </a:cubicBezTo>
                <a:lnTo>
                  <a:pt x="2552597" y="736404"/>
                </a:lnTo>
                <a:lnTo>
                  <a:pt x="2571015" y="731813"/>
                </a:lnTo>
                <a:cubicBezTo>
                  <a:pt x="2613296" y="724865"/>
                  <a:pt x="2657074" y="721216"/>
                  <a:pt x="2701915" y="721216"/>
                </a:cubicBezTo>
                <a:lnTo>
                  <a:pt x="2724369" y="722353"/>
                </a:lnTo>
                <a:lnTo>
                  <a:pt x="2760974" y="627658"/>
                </a:lnTo>
                <a:cubicBezTo>
                  <a:pt x="2859573" y="440450"/>
                  <a:pt x="3090405" y="309092"/>
                  <a:pt x="3359439" y="309092"/>
                </a:cubicBezTo>
                <a:cubicBezTo>
                  <a:pt x="3404279" y="309092"/>
                  <a:pt x="3448056" y="312741"/>
                  <a:pt x="3490338" y="319689"/>
                </a:cubicBezTo>
                <a:lnTo>
                  <a:pt x="3500624" y="322253"/>
                </a:lnTo>
                <a:lnTo>
                  <a:pt x="3537095" y="268294"/>
                </a:lnTo>
                <a:cubicBezTo>
                  <a:pt x="3673270" y="106424"/>
                  <a:pt x="3903880" y="0"/>
                  <a:pt x="41654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 name="标题 1"/>
          <p:cNvSpPr>
            <a:spLocks noGrp="1"/>
          </p:cNvSpPr>
          <p:nvPr>
            <p:ph type="title" hasCustomPrompt="1"/>
          </p:nvPr>
        </p:nvSpPr>
        <p:spPr>
          <a:xfrm>
            <a:off x="2756250" y="3065322"/>
            <a:ext cx="6679500" cy="830997"/>
          </a:xfrm>
        </p:spPr>
        <p:txBody>
          <a:bodyPr>
            <a:normAutofit/>
          </a:bodyPr>
          <a:lstStyle>
            <a:lvl1pPr algn="ctr">
              <a:defRPr sz="4000">
                <a:solidFill>
                  <a:schemeClr val="bg1"/>
                </a:solidFill>
              </a:defRPr>
            </a:lvl1pPr>
          </a:lstStyle>
          <a:p>
            <a:r>
              <a:rPr lang="zh-CN" altLang="en-US" dirty="0"/>
              <a:t>单击此处编辑标题</a:t>
            </a:r>
          </a:p>
        </p:txBody>
      </p:sp>
      <p:sp>
        <p:nvSpPr>
          <p:cNvPr id="3" name="日期占位符 2"/>
          <p:cNvSpPr>
            <a:spLocks noGrp="1"/>
          </p:cNvSpPr>
          <p:nvPr>
            <p:ph type="dt" sz="half" idx="10"/>
          </p:nvPr>
        </p:nvSpPr>
        <p:spPr/>
        <p:txBody>
          <a:bodyPr/>
          <a:lstStyle/>
          <a:p>
            <a:fld id="{D7E32B8C-E81A-4559-905F-EA468C4AE0F6}" type="datetimeFigureOut">
              <a:rPr lang="zh-CN" altLang="en-US" smtClean="0"/>
              <a:pPr/>
              <a:t>2018/6/19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DC302A8-733F-4FC4-86EA-56C94980066F}" type="slidenum">
              <a:rPr lang="zh-CN" altLang="en-US" smtClean="0"/>
              <a:pPr/>
              <a:t>‹#›</a:t>
            </a:fld>
            <a:endParaRPr lang="zh-CN" altLang="en-US"/>
          </a:p>
        </p:txBody>
      </p:sp>
      <p:sp>
        <p:nvSpPr>
          <p:cNvPr id="20" name="任意多边形 30"/>
          <p:cNvSpPr/>
          <p:nvPr/>
        </p:nvSpPr>
        <p:spPr>
          <a:xfrm rot="20700000" flipH="1">
            <a:off x="5461137" y="1538364"/>
            <a:ext cx="1269722" cy="877899"/>
          </a:xfrm>
          <a:custGeom>
            <a:avLst/>
            <a:gdLst>
              <a:gd name="connsiteX0" fmla="*/ 811844 w 815110"/>
              <a:gd name="connsiteY0" fmla="*/ 0 h 753851"/>
              <a:gd name="connsiteX1" fmla="*/ 811221 w 815110"/>
              <a:gd name="connsiteY1" fmla="*/ 3357 h 753851"/>
              <a:gd name="connsiteX2" fmla="*/ 815110 w 815110"/>
              <a:gd name="connsiteY2" fmla="*/ 1718 h 753851"/>
              <a:gd name="connsiteX3" fmla="*/ 810512 w 815110"/>
              <a:gd name="connsiteY3" fmla="*/ 7176 h 753851"/>
              <a:gd name="connsiteX4" fmla="*/ 674407 w 815110"/>
              <a:gd name="connsiteY4" fmla="*/ 740510 h 753851"/>
              <a:gd name="connsiteX5" fmla="*/ 421276 w 815110"/>
              <a:gd name="connsiteY5" fmla="*/ 621270 h 753851"/>
              <a:gd name="connsiteX6" fmla="*/ 293771 w 815110"/>
              <a:gd name="connsiteY6" fmla="*/ 753851 h 753851"/>
              <a:gd name="connsiteX7" fmla="*/ 336279 w 815110"/>
              <a:gd name="connsiteY7" fmla="*/ 581231 h 753851"/>
              <a:gd name="connsiteX8" fmla="*/ 335005 w 815110"/>
              <a:gd name="connsiteY8" fmla="*/ 580631 h 753851"/>
              <a:gd name="connsiteX9" fmla="*/ 337035 w 815110"/>
              <a:gd name="connsiteY9" fmla="*/ 578159 h 753851"/>
              <a:gd name="connsiteX10" fmla="*/ 337278 w 815110"/>
              <a:gd name="connsiteY10" fmla="*/ 577173 h 753851"/>
              <a:gd name="connsiteX11" fmla="*/ 337691 w 815110"/>
              <a:gd name="connsiteY11" fmla="*/ 577360 h 753851"/>
              <a:gd name="connsiteX12" fmla="*/ 628627 w 815110"/>
              <a:gd name="connsiteY12" fmla="*/ 223097 h 753851"/>
              <a:gd name="connsiteX13" fmla="*/ 609342 w 815110"/>
              <a:gd name="connsiteY13" fmla="*/ 245991 h 753851"/>
              <a:gd name="connsiteX14" fmla="*/ 266398 w 815110"/>
              <a:gd name="connsiteY14" fmla="*/ 517542 h 753851"/>
              <a:gd name="connsiteX15" fmla="*/ 0 w 815110"/>
              <a:gd name="connsiteY15" fmla="*/ 345175 h 753851"/>
              <a:gd name="connsiteX16" fmla="*/ 807958 w 815110"/>
              <a:gd name="connsiteY16" fmla="*/ 4731 h 753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15110" h="753851">
                <a:moveTo>
                  <a:pt x="811844" y="0"/>
                </a:moveTo>
                <a:lnTo>
                  <a:pt x="811221" y="3357"/>
                </a:lnTo>
                <a:lnTo>
                  <a:pt x="815110" y="1718"/>
                </a:lnTo>
                <a:lnTo>
                  <a:pt x="810512" y="7176"/>
                </a:lnTo>
                <a:lnTo>
                  <a:pt x="674407" y="740510"/>
                </a:lnTo>
                <a:lnTo>
                  <a:pt x="421276" y="621270"/>
                </a:lnTo>
                <a:lnTo>
                  <a:pt x="293771" y="753851"/>
                </a:lnTo>
                <a:lnTo>
                  <a:pt x="336279" y="581231"/>
                </a:lnTo>
                <a:lnTo>
                  <a:pt x="335005" y="580631"/>
                </a:lnTo>
                <a:lnTo>
                  <a:pt x="337035" y="578159"/>
                </a:lnTo>
                <a:lnTo>
                  <a:pt x="337278" y="577173"/>
                </a:lnTo>
                <a:lnTo>
                  <a:pt x="337691" y="577360"/>
                </a:lnTo>
                <a:lnTo>
                  <a:pt x="628627" y="223097"/>
                </a:lnTo>
                <a:lnTo>
                  <a:pt x="609342" y="245991"/>
                </a:lnTo>
                <a:lnTo>
                  <a:pt x="266398" y="517542"/>
                </a:lnTo>
                <a:lnTo>
                  <a:pt x="0" y="345175"/>
                </a:lnTo>
                <a:lnTo>
                  <a:pt x="807958" y="4731"/>
                </a:lnTo>
                <a:close/>
              </a:path>
            </a:pathLst>
          </a:custGeom>
          <a:gradFill flip="none" rotWithShape="1">
            <a:gsLst>
              <a:gs pos="100000">
                <a:schemeClr val="accent2">
                  <a:alpha val="49000"/>
                </a:schemeClr>
              </a:gs>
              <a:gs pos="0">
                <a:schemeClr val="accent2"/>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7E32B8C-E81A-4559-905F-EA468C4AE0F6}" type="datetimeFigureOut">
              <a:rPr lang="zh-CN" altLang="en-US" smtClean="0"/>
              <a:pPr/>
              <a:t>2018/6/19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7" y="457200"/>
            <a:ext cx="4165200" cy="1600200"/>
          </a:xfrm>
        </p:spPr>
        <p:txBody>
          <a:bodyPr anchor="t" anchorCtr="0">
            <a:normAutofit/>
          </a:bodyPr>
          <a:lstStyle>
            <a:lvl1pPr algn="l">
              <a:defRPr sz="3600"/>
            </a:lvl1pPr>
          </a:lstStyle>
          <a:p>
            <a:r>
              <a:rPr lang="zh-CN" altLang="en-US" dirty="0"/>
              <a:t>单击此处编辑母版标题样式</a:t>
            </a:r>
          </a:p>
        </p:txBody>
      </p:sp>
      <p:sp>
        <p:nvSpPr>
          <p:cNvPr id="3" name="图片占位符 2"/>
          <p:cNvSpPr>
            <a:spLocks noGrp="1" noChangeAspect="1"/>
          </p:cNvSpPr>
          <p:nvPr>
            <p:ph type="pic" idx="1"/>
          </p:nvPr>
        </p:nvSpPr>
        <p:spPr>
          <a:xfrm>
            <a:off x="5184000" y="457200"/>
            <a:ext cx="6170400"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9787" y="2057400"/>
            <a:ext cx="416520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pPr/>
              <a:t>2018/6/19</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375900" y="365125"/>
            <a:ext cx="977900" cy="5811838"/>
          </a:xfrm>
        </p:spPr>
        <p:txBody>
          <a:bodyPr vert="eaVert">
            <a:normAutofit/>
          </a:bodyPr>
          <a:lstStyle>
            <a:lvl1pPr>
              <a:defRPr sz="3600"/>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94488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7E32B8C-E81A-4559-905F-EA468C4AE0F6}" type="datetimeFigureOut">
              <a:rPr lang="zh-CN" altLang="en-US" smtClean="0"/>
              <a:pPr/>
              <a:t>2018/6/19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DC302A8-733F-4FC4-86EA-56C94980066F}"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p:cNvGrpSpPr/>
          <p:nvPr/>
        </p:nvGrpSpPr>
        <p:grpSpPr>
          <a:xfrm>
            <a:off x="9661847" y="894287"/>
            <a:ext cx="1743908" cy="267237"/>
            <a:chOff x="8626149" y="409857"/>
            <a:chExt cx="1743908" cy="267237"/>
          </a:xfrm>
          <a:solidFill>
            <a:schemeClr val="accent1"/>
          </a:solidFill>
        </p:grpSpPr>
        <p:sp>
          <p:nvSpPr>
            <p:cNvPr id="8" name="椭圆 7"/>
            <p:cNvSpPr/>
            <p:nvPr/>
          </p:nvSpPr>
          <p:spPr>
            <a:xfrm>
              <a:off x="10102820" y="409857"/>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331080" y="443263"/>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8626149" y="476666"/>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flipH="1">
            <a:off x="784013" y="881666"/>
            <a:ext cx="1743908" cy="267237"/>
            <a:chOff x="8626149" y="409857"/>
            <a:chExt cx="1743908" cy="267237"/>
          </a:xfrm>
          <a:solidFill>
            <a:schemeClr val="accent1"/>
          </a:solidFill>
        </p:grpSpPr>
        <p:sp>
          <p:nvSpPr>
            <p:cNvPr id="12" name="椭圆 11"/>
            <p:cNvSpPr/>
            <p:nvPr/>
          </p:nvSpPr>
          <p:spPr>
            <a:xfrm>
              <a:off x="10102820" y="409857"/>
              <a:ext cx="267237" cy="26723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9331080" y="443263"/>
              <a:ext cx="200428" cy="20042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8626149" y="476666"/>
              <a:ext cx="133619" cy="1336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 name="标题占位符 1"/>
          <p:cNvSpPr>
            <a:spLocks noGrp="1"/>
          </p:cNvSpPr>
          <p:nvPr>
            <p:ph type="title"/>
            <p:custDataLst>
              <p:tags r:id="rId12"/>
            </p:custDataLst>
          </p:nvPr>
        </p:nvSpPr>
        <p:spPr>
          <a:xfrm>
            <a:off x="2527921" y="365125"/>
            <a:ext cx="7133926"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l">
              <a:lnSpc>
                <a:spcPct val="120000"/>
              </a:lnSpc>
              <a:defRPr sz="1200">
                <a:solidFill>
                  <a:schemeClr val="bg1">
                    <a:lumMod val="50000"/>
                  </a:schemeClr>
                </a:solidFill>
              </a:defRPr>
            </a:lvl1pPr>
          </a:lstStyle>
          <a:p>
            <a:fld id="{D7E32B8C-E81A-4559-905F-EA468C4AE0F6}" type="datetimeFigureOut">
              <a:rPr lang="zh-CN" altLang="en-US" smtClean="0"/>
              <a:pPr/>
              <a:t>2018/6/19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lnSpc>
                <a:spcPct val="120000"/>
              </a:lnSpc>
              <a:defRPr sz="1200">
                <a:solidFill>
                  <a:schemeClr val="bg1">
                    <a:lumMod val="50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r">
              <a:lnSpc>
                <a:spcPct val="120000"/>
              </a:lnSpc>
              <a:defRPr sz="1200">
                <a:solidFill>
                  <a:schemeClr val="bg1">
                    <a:lumMod val="50000"/>
                  </a:schemeClr>
                </a:solidFill>
              </a:defRPr>
            </a:lvl1pPr>
          </a:lstStyle>
          <a:p>
            <a:fld id="{5DC302A8-733F-4FC4-86EA-56C94980066F}" type="slidenum">
              <a:rPr lang="zh-CN" altLang="en-US" smtClean="0"/>
              <a:pPr/>
              <a:t>‹#›</a:t>
            </a:fld>
            <a:endParaRPr lang="zh-CN" altLang="en-US"/>
          </a:p>
        </p:txBody>
      </p:sp>
      <p:sp>
        <p:nvSpPr>
          <p:cNvPr id="15" name="KSO_TEMPLATE" hidden="1"/>
          <p:cNvSpPr/>
          <p:nvPr>
            <p:custDataLst>
              <p:tags r:id="rId1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914400" rtl="0" eaLnBrk="1" latinLnBrk="0" hangingPunct="1">
        <a:lnSpc>
          <a:spcPct val="12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4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5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5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5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56.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6" Type="http://schemas.openxmlformats.org/officeDocument/2006/relationships/tags" Target="../tags/tag81.xml"/><Relationship Id="rId21" Type="http://schemas.openxmlformats.org/officeDocument/2006/relationships/tags" Target="../tags/tag76.xml"/><Relationship Id="rId42" Type="http://schemas.openxmlformats.org/officeDocument/2006/relationships/tags" Target="../tags/tag97.xml"/><Relationship Id="rId47" Type="http://schemas.openxmlformats.org/officeDocument/2006/relationships/tags" Target="../tags/tag102.xml"/><Relationship Id="rId63" Type="http://schemas.openxmlformats.org/officeDocument/2006/relationships/tags" Target="../tags/tag118.xml"/><Relationship Id="rId68" Type="http://schemas.openxmlformats.org/officeDocument/2006/relationships/tags" Target="../tags/tag123.xml"/><Relationship Id="rId84" Type="http://schemas.openxmlformats.org/officeDocument/2006/relationships/tags" Target="../tags/tag139.xml"/><Relationship Id="rId89" Type="http://schemas.openxmlformats.org/officeDocument/2006/relationships/tags" Target="../tags/tag144.xml"/><Relationship Id="rId112" Type="http://schemas.openxmlformats.org/officeDocument/2006/relationships/notesSlide" Target="../notesSlides/notesSlide14.xml"/><Relationship Id="rId2" Type="http://schemas.openxmlformats.org/officeDocument/2006/relationships/tags" Target="../tags/tag57.xml"/><Relationship Id="rId16" Type="http://schemas.openxmlformats.org/officeDocument/2006/relationships/tags" Target="../tags/tag71.xml"/><Relationship Id="rId29" Type="http://schemas.openxmlformats.org/officeDocument/2006/relationships/tags" Target="../tags/tag84.xml"/><Relationship Id="rId107" Type="http://schemas.openxmlformats.org/officeDocument/2006/relationships/tags" Target="../tags/tag162.xml"/><Relationship Id="rId11" Type="http://schemas.openxmlformats.org/officeDocument/2006/relationships/tags" Target="../tags/tag66.xml"/><Relationship Id="rId24" Type="http://schemas.openxmlformats.org/officeDocument/2006/relationships/tags" Target="../tags/tag79.xml"/><Relationship Id="rId32" Type="http://schemas.openxmlformats.org/officeDocument/2006/relationships/tags" Target="../tags/tag87.xml"/><Relationship Id="rId37" Type="http://schemas.openxmlformats.org/officeDocument/2006/relationships/tags" Target="../tags/tag92.xml"/><Relationship Id="rId40" Type="http://schemas.openxmlformats.org/officeDocument/2006/relationships/tags" Target="../tags/tag95.xml"/><Relationship Id="rId45" Type="http://schemas.openxmlformats.org/officeDocument/2006/relationships/tags" Target="../tags/tag100.xml"/><Relationship Id="rId53" Type="http://schemas.openxmlformats.org/officeDocument/2006/relationships/tags" Target="../tags/tag108.xml"/><Relationship Id="rId58" Type="http://schemas.openxmlformats.org/officeDocument/2006/relationships/tags" Target="../tags/tag113.xml"/><Relationship Id="rId66" Type="http://schemas.openxmlformats.org/officeDocument/2006/relationships/tags" Target="../tags/tag121.xml"/><Relationship Id="rId74" Type="http://schemas.openxmlformats.org/officeDocument/2006/relationships/tags" Target="../tags/tag129.xml"/><Relationship Id="rId79" Type="http://schemas.openxmlformats.org/officeDocument/2006/relationships/tags" Target="../tags/tag134.xml"/><Relationship Id="rId87" Type="http://schemas.openxmlformats.org/officeDocument/2006/relationships/tags" Target="../tags/tag142.xml"/><Relationship Id="rId102" Type="http://schemas.openxmlformats.org/officeDocument/2006/relationships/tags" Target="../tags/tag157.xml"/><Relationship Id="rId110" Type="http://schemas.openxmlformats.org/officeDocument/2006/relationships/tags" Target="../tags/tag165.xml"/><Relationship Id="rId5" Type="http://schemas.openxmlformats.org/officeDocument/2006/relationships/tags" Target="../tags/tag60.xml"/><Relationship Id="rId61" Type="http://schemas.openxmlformats.org/officeDocument/2006/relationships/tags" Target="../tags/tag116.xml"/><Relationship Id="rId82" Type="http://schemas.openxmlformats.org/officeDocument/2006/relationships/tags" Target="../tags/tag137.xml"/><Relationship Id="rId90" Type="http://schemas.openxmlformats.org/officeDocument/2006/relationships/tags" Target="../tags/tag145.xml"/><Relationship Id="rId95" Type="http://schemas.openxmlformats.org/officeDocument/2006/relationships/tags" Target="../tags/tag150.xml"/><Relationship Id="rId19" Type="http://schemas.openxmlformats.org/officeDocument/2006/relationships/tags" Target="../tags/tag74.xml"/><Relationship Id="rId14" Type="http://schemas.openxmlformats.org/officeDocument/2006/relationships/tags" Target="../tags/tag69.xml"/><Relationship Id="rId22" Type="http://schemas.openxmlformats.org/officeDocument/2006/relationships/tags" Target="../tags/tag77.xml"/><Relationship Id="rId27" Type="http://schemas.openxmlformats.org/officeDocument/2006/relationships/tags" Target="../tags/tag82.xml"/><Relationship Id="rId30" Type="http://schemas.openxmlformats.org/officeDocument/2006/relationships/tags" Target="../tags/tag85.xml"/><Relationship Id="rId35" Type="http://schemas.openxmlformats.org/officeDocument/2006/relationships/tags" Target="../tags/tag90.xml"/><Relationship Id="rId43" Type="http://schemas.openxmlformats.org/officeDocument/2006/relationships/tags" Target="../tags/tag98.xml"/><Relationship Id="rId48" Type="http://schemas.openxmlformats.org/officeDocument/2006/relationships/tags" Target="../tags/tag103.xml"/><Relationship Id="rId56" Type="http://schemas.openxmlformats.org/officeDocument/2006/relationships/tags" Target="../tags/tag111.xml"/><Relationship Id="rId64" Type="http://schemas.openxmlformats.org/officeDocument/2006/relationships/tags" Target="../tags/tag119.xml"/><Relationship Id="rId69" Type="http://schemas.openxmlformats.org/officeDocument/2006/relationships/tags" Target="../tags/tag124.xml"/><Relationship Id="rId77" Type="http://schemas.openxmlformats.org/officeDocument/2006/relationships/tags" Target="../tags/tag132.xml"/><Relationship Id="rId100" Type="http://schemas.openxmlformats.org/officeDocument/2006/relationships/tags" Target="../tags/tag155.xml"/><Relationship Id="rId105" Type="http://schemas.openxmlformats.org/officeDocument/2006/relationships/tags" Target="../tags/tag160.xml"/><Relationship Id="rId8" Type="http://schemas.openxmlformats.org/officeDocument/2006/relationships/tags" Target="../tags/tag63.xml"/><Relationship Id="rId51" Type="http://schemas.openxmlformats.org/officeDocument/2006/relationships/tags" Target="../tags/tag106.xml"/><Relationship Id="rId72" Type="http://schemas.openxmlformats.org/officeDocument/2006/relationships/tags" Target="../tags/tag127.xml"/><Relationship Id="rId80" Type="http://schemas.openxmlformats.org/officeDocument/2006/relationships/tags" Target="../tags/tag135.xml"/><Relationship Id="rId85" Type="http://schemas.openxmlformats.org/officeDocument/2006/relationships/tags" Target="../tags/tag140.xml"/><Relationship Id="rId93" Type="http://schemas.openxmlformats.org/officeDocument/2006/relationships/tags" Target="../tags/tag148.xml"/><Relationship Id="rId98" Type="http://schemas.openxmlformats.org/officeDocument/2006/relationships/tags" Target="../tags/tag153.xml"/><Relationship Id="rId3" Type="http://schemas.openxmlformats.org/officeDocument/2006/relationships/tags" Target="../tags/tag58.xml"/><Relationship Id="rId12" Type="http://schemas.openxmlformats.org/officeDocument/2006/relationships/tags" Target="../tags/tag67.xml"/><Relationship Id="rId17" Type="http://schemas.openxmlformats.org/officeDocument/2006/relationships/tags" Target="../tags/tag72.xml"/><Relationship Id="rId25" Type="http://schemas.openxmlformats.org/officeDocument/2006/relationships/tags" Target="../tags/tag80.xml"/><Relationship Id="rId33" Type="http://schemas.openxmlformats.org/officeDocument/2006/relationships/tags" Target="../tags/tag88.xml"/><Relationship Id="rId38" Type="http://schemas.openxmlformats.org/officeDocument/2006/relationships/tags" Target="../tags/tag93.xml"/><Relationship Id="rId46" Type="http://schemas.openxmlformats.org/officeDocument/2006/relationships/tags" Target="../tags/tag101.xml"/><Relationship Id="rId59" Type="http://schemas.openxmlformats.org/officeDocument/2006/relationships/tags" Target="../tags/tag114.xml"/><Relationship Id="rId67" Type="http://schemas.openxmlformats.org/officeDocument/2006/relationships/tags" Target="../tags/tag122.xml"/><Relationship Id="rId103" Type="http://schemas.openxmlformats.org/officeDocument/2006/relationships/tags" Target="../tags/tag158.xml"/><Relationship Id="rId108" Type="http://schemas.openxmlformats.org/officeDocument/2006/relationships/tags" Target="../tags/tag163.xml"/><Relationship Id="rId20" Type="http://schemas.openxmlformats.org/officeDocument/2006/relationships/tags" Target="../tags/tag75.xml"/><Relationship Id="rId41" Type="http://schemas.openxmlformats.org/officeDocument/2006/relationships/tags" Target="../tags/tag96.xml"/><Relationship Id="rId54" Type="http://schemas.openxmlformats.org/officeDocument/2006/relationships/tags" Target="../tags/tag109.xml"/><Relationship Id="rId62" Type="http://schemas.openxmlformats.org/officeDocument/2006/relationships/tags" Target="../tags/tag117.xml"/><Relationship Id="rId70" Type="http://schemas.openxmlformats.org/officeDocument/2006/relationships/tags" Target="../tags/tag125.xml"/><Relationship Id="rId75" Type="http://schemas.openxmlformats.org/officeDocument/2006/relationships/tags" Target="../tags/tag130.xml"/><Relationship Id="rId83" Type="http://schemas.openxmlformats.org/officeDocument/2006/relationships/tags" Target="../tags/tag138.xml"/><Relationship Id="rId88" Type="http://schemas.openxmlformats.org/officeDocument/2006/relationships/tags" Target="../tags/tag143.xml"/><Relationship Id="rId91" Type="http://schemas.openxmlformats.org/officeDocument/2006/relationships/tags" Target="../tags/tag146.xml"/><Relationship Id="rId96" Type="http://schemas.openxmlformats.org/officeDocument/2006/relationships/tags" Target="../tags/tag151.xml"/><Relationship Id="rId111"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tags" Target="../tags/tag61.xml"/><Relationship Id="rId15" Type="http://schemas.openxmlformats.org/officeDocument/2006/relationships/tags" Target="../tags/tag70.xml"/><Relationship Id="rId23" Type="http://schemas.openxmlformats.org/officeDocument/2006/relationships/tags" Target="../tags/tag78.xml"/><Relationship Id="rId28" Type="http://schemas.openxmlformats.org/officeDocument/2006/relationships/tags" Target="../tags/tag83.xml"/><Relationship Id="rId36" Type="http://schemas.openxmlformats.org/officeDocument/2006/relationships/tags" Target="../tags/tag91.xml"/><Relationship Id="rId49" Type="http://schemas.openxmlformats.org/officeDocument/2006/relationships/tags" Target="../tags/tag104.xml"/><Relationship Id="rId57" Type="http://schemas.openxmlformats.org/officeDocument/2006/relationships/tags" Target="../tags/tag112.xml"/><Relationship Id="rId106" Type="http://schemas.openxmlformats.org/officeDocument/2006/relationships/tags" Target="../tags/tag161.xml"/><Relationship Id="rId10" Type="http://schemas.openxmlformats.org/officeDocument/2006/relationships/tags" Target="../tags/tag65.xml"/><Relationship Id="rId31" Type="http://schemas.openxmlformats.org/officeDocument/2006/relationships/tags" Target="../tags/tag86.xml"/><Relationship Id="rId44" Type="http://schemas.openxmlformats.org/officeDocument/2006/relationships/tags" Target="../tags/tag99.xml"/><Relationship Id="rId52" Type="http://schemas.openxmlformats.org/officeDocument/2006/relationships/tags" Target="../tags/tag107.xml"/><Relationship Id="rId60" Type="http://schemas.openxmlformats.org/officeDocument/2006/relationships/tags" Target="../tags/tag115.xml"/><Relationship Id="rId65" Type="http://schemas.openxmlformats.org/officeDocument/2006/relationships/tags" Target="../tags/tag120.xml"/><Relationship Id="rId73" Type="http://schemas.openxmlformats.org/officeDocument/2006/relationships/tags" Target="../tags/tag128.xml"/><Relationship Id="rId78" Type="http://schemas.openxmlformats.org/officeDocument/2006/relationships/tags" Target="../tags/tag133.xml"/><Relationship Id="rId81" Type="http://schemas.openxmlformats.org/officeDocument/2006/relationships/tags" Target="../tags/tag136.xml"/><Relationship Id="rId86" Type="http://schemas.openxmlformats.org/officeDocument/2006/relationships/tags" Target="../tags/tag141.xml"/><Relationship Id="rId94" Type="http://schemas.openxmlformats.org/officeDocument/2006/relationships/tags" Target="../tags/tag149.xml"/><Relationship Id="rId99" Type="http://schemas.openxmlformats.org/officeDocument/2006/relationships/tags" Target="../tags/tag154.xml"/><Relationship Id="rId101" Type="http://schemas.openxmlformats.org/officeDocument/2006/relationships/tags" Target="../tags/tag156.xml"/><Relationship Id="rId4" Type="http://schemas.openxmlformats.org/officeDocument/2006/relationships/tags" Target="../tags/tag59.xml"/><Relationship Id="rId9" Type="http://schemas.openxmlformats.org/officeDocument/2006/relationships/tags" Target="../tags/tag64.xml"/><Relationship Id="rId13" Type="http://schemas.openxmlformats.org/officeDocument/2006/relationships/tags" Target="../tags/tag68.xml"/><Relationship Id="rId18" Type="http://schemas.openxmlformats.org/officeDocument/2006/relationships/tags" Target="../tags/tag73.xml"/><Relationship Id="rId39" Type="http://schemas.openxmlformats.org/officeDocument/2006/relationships/tags" Target="../tags/tag94.xml"/><Relationship Id="rId109" Type="http://schemas.openxmlformats.org/officeDocument/2006/relationships/tags" Target="../tags/tag164.xml"/><Relationship Id="rId34" Type="http://schemas.openxmlformats.org/officeDocument/2006/relationships/tags" Target="../tags/tag89.xml"/><Relationship Id="rId50" Type="http://schemas.openxmlformats.org/officeDocument/2006/relationships/tags" Target="../tags/tag105.xml"/><Relationship Id="rId55" Type="http://schemas.openxmlformats.org/officeDocument/2006/relationships/tags" Target="../tags/tag110.xml"/><Relationship Id="rId76" Type="http://schemas.openxmlformats.org/officeDocument/2006/relationships/tags" Target="../tags/tag131.xml"/><Relationship Id="rId97" Type="http://schemas.openxmlformats.org/officeDocument/2006/relationships/tags" Target="../tags/tag152.xml"/><Relationship Id="rId104" Type="http://schemas.openxmlformats.org/officeDocument/2006/relationships/tags" Target="../tags/tag159.xml"/><Relationship Id="rId7" Type="http://schemas.openxmlformats.org/officeDocument/2006/relationships/tags" Target="../tags/tag62.xml"/><Relationship Id="rId71" Type="http://schemas.openxmlformats.org/officeDocument/2006/relationships/tags" Target="../tags/tag126.xml"/><Relationship Id="rId92" Type="http://schemas.openxmlformats.org/officeDocument/2006/relationships/tags" Target="../tags/tag147.xml"/></Relationships>
</file>

<file path=ppt/slides/_rels/slide16.xml.rels><?xml version="1.0" encoding="UTF-8" standalone="yes"?>
<Relationships xmlns="http://schemas.openxmlformats.org/package/2006/relationships"><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hemeOverride" Target="../theme/themeOverride2.xml"/><Relationship Id="rId5" Type="http://schemas.openxmlformats.org/officeDocument/2006/relationships/notesSlide" Target="../notesSlides/notesSlide15.xml"/><Relationship Id="rId4"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tags" Target="../tags/tag13.xml"/><Relationship Id="rId13" Type="http://schemas.openxmlformats.org/officeDocument/2006/relationships/slideLayout" Target="../slideLayouts/slideLayout7.xml"/><Relationship Id="rId3" Type="http://schemas.openxmlformats.org/officeDocument/2006/relationships/tags" Target="../tags/tag8.xml"/><Relationship Id="rId7" Type="http://schemas.openxmlformats.org/officeDocument/2006/relationships/tags" Target="../tags/tag12.xml"/><Relationship Id="rId12" Type="http://schemas.openxmlformats.org/officeDocument/2006/relationships/tags" Target="../tags/tag1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11" Type="http://schemas.openxmlformats.org/officeDocument/2006/relationships/tags" Target="../tags/tag16.xml"/><Relationship Id="rId5" Type="http://schemas.openxmlformats.org/officeDocument/2006/relationships/tags" Target="../tags/tag10.xml"/><Relationship Id="rId10" Type="http://schemas.openxmlformats.org/officeDocument/2006/relationships/tags" Target="../tags/tag15.xml"/><Relationship Id="rId4" Type="http://schemas.openxmlformats.org/officeDocument/2006/relationships/tags" Target="../tags/tag9.xml"/><Relationship Id="rId9" Type="http://schemas.openxmlformats.org/officeDocument/2006/relationships/tags" Target="../tags/tag14.xml"/><Relationship Id="rId1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9.xml"/><Relationship Id="rId7" Type="http://schemas.openxmlformats.org/officeDocument/2006/relationships/slideLayout" Target="../slideLayouts/slideLayout7.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notesSlide" Target="../notesSlides/notesSlide5.xml"/><Relationship Id="rId4" Type="http://schemas.openxmlformats.org/officeDocument/2006/relationships/tags" Target="../tags/tag36.xml"/><Relationship Id="rId9"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43.xml"/><Relationship Id="rId7"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8.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custDataLst>
              <p:tags r:id="rId2"/>
            </p:custDataLst>
          </p:nvPr>
        </p:nvSpPr>
        <p:spPr>
          <a:xfrm>
            <a:off x="8517646" y="1166248"/>
            <a:ext cx="3613639" cy="1512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9600" dirty="0" smtClean="0"/>
              <a:t>2018</a:t>
            </a:r>
            <a:endParaRPr lang="zh-CN" altLang="en-US" sz="9600" dirty="0"/>
          </a:p>
        </p:txBody>
      </p:sp>
      <p:sp>
        <p:nvSpPr>
          <p:cNvPr id="7" name="文本框 6"/>
          <p:cNvSpPr txBox="1"/>
          <p:nvPr/>
        </p:nvSpPr>
        <p:spPr>
          <a:xfrm>
            <a:off x="264160" y="891540"/>
            <a:ext cx="8670290" cy="1198880"/>
          </a:xfrm>
          <a:prstGeom prst="rect">
            <a:avLst/>
          </a:prstGeom>
          <a:noFill/>
        </p:spPr>
        <p:txBody>
          <a:bodyPr wrap="square" rtlCol="0">
            <a:spAutoFit/>
          </a:bodyPr>
          <a:lstStyle/>
          <a:p>
            <a:pPr algn="ctr"/>
            <a:r>
              <a:rPr lang="zh-CN" altLang="en-US" sz="3600">
                <a:latin typeface="+mn-ea"/>
              </a:rPr>
              <a:t>危重症应激性高血糖患者血糖调控目标的循证护理案例</a:t>
            </a:r>
          </a:p>
        </p:txBody>
      </p:sp>
      <p:sp>
        <p:nvSpPr>
          <p:cNvPr id="8" name="文本框 7"/>
          <p:cNvSpPr txBox="1"/>
          <p:nvPr/>
        </p:nvSpPr>
        <p:spPr>
          <a:xfrm>
            <a:off x="6343015" y="3168015"/>
            <a:ext cx="3278657" cy="523220"/>
          </a:xfrm>
          <a:prstGeom prst="rect">
            <a:avLst/>
          </a:prstGeom>
          <a:noFill/>
        </p:spPr>
        <p:txBody>
          <a:bodyPr wrap="square" rtlCol="0">
            <a:spAutoFit/>
          </a:bodyPr>
          <a:lstStyle/>
          <a:p>
            <a:r>
              <a:rPr lang="zh-CN" altLang="en-US" sz="2800" dirty="0" smtClean="0">
                <a:solidFill>
                  <a:schemeClr val="tx1"/>
                </a:solidFill>
                <a:latin typeface="+mn-ea"/>
                <a:sym typeface="+mn-ea"/>
              </a:rPr>
              <a:t>南昌大学护理学院</a:t>
            </a:r>
            <a:endParaRPr lang="zh-CN" altLang="en-US" sz="2800" dirty="0" smtClean="0">
              <a:solidFill>
                <a:schemeClr val="tx1"/>
              </a:solidFill>
              <a:latin typeface="+mn-ea"/>
              <a:sym typeface="+mn-ea"/>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29640" y="952500"/>
            <a:ext cx="10438765" cy="6000750"/>
          </a:xfrm>
          <a:prstGeom prst="rect">
            <a:avLst/>
          </a:prstGeom>
          <a:noFill/>
        </p:spPr>
        <p:txBody>
          <a:bodyPr wrap="square" rtlCol="0">
            <a:spAutoFit/>
          </a:bodyPr>
          <a:lstStyle/>
          <a:p>
            <a:pPr marL="285750" indent="-285750">
              <a:buFont typeface="Arial" panose="020B0604020202020204" pitchFamily="34" charset="0"/>
              <a:buChar char="•"/>
            </a:pPr>
            <a:r>
              <a:rPr lang="zh-CN" altLang="en-US" sz="2400"/>
              <a:t>澳大利亚和新西兰学者进行了一项研究(Nice Sugar研究)，结果发表于2009年的《新英格兰医学杂志》。这项研究入选患者为42家医院入住内科和外科ICU的成人患者，且预计需要在ICU治疗超过3d。患者随机进入血糖控制目标为4.5～6.0 mmol/L组(强化控制组)或≤10.0 mmol／L组(常规控制组)。研究结果显示，严重低血糖发生率分别为6.8％和0.5％[OR为14.7，95％CI为9.0～25.9，P＜0.001]。</a:t>
            </a:r>
          </a:p>
          <a:p>
            <a:pPr marL="285750" indent="-285750">
              <a:buFont typeface="Arial" panose="020B0604020202020204" pitchFamily="34" charset="0"/>
              <a:buChar char="•"/>
            </a:pPr>
            <a:endParaRPr lang="zh-CN" altLang="en-US" sz="2400"/>
          </a:p>
          <a:p>
            <a:pPr marL="285750" indent="-285750">
              <a:buFont typeface="Arial" panose="020B0604020202020204" pitchFamily="34" charset="0"/>
              <a:buChar char="•"/>
            </a:pPr>
            <a:r>
              <a:rPr lang="zh-CN" altLang="en-US" sz="2400"/>
              <a:t>2014年，耶鲁大学发表了一项临床大数据研究，研究者对比了NICE-SUGAR研究发布前后，美国医院ICU患者血糖控制水平和相关不良反应的差别。该研究纳入了40万ICU住院日中的200万次血糖监测数据，以2009年3至7月为对比分析的时间节点，3月之前的数据反映的是采用旧的基于IIT的临床血糖控制情况；当年7月之后的数据反映的是基于NICE-SUGAR的临床血糖控制情况。结果表明，采纳NICE-SUGAR研究的证据后，ICU患者的总体血糖水平不仅没有升高，反而略有下降，且低血糖和严重高血糖事件数都明显较IIT少。</a:t>
            </a:r>
          </a:p>
          <a:p>
            <a:pPr marL="285750" indent="-285750">
              <a:buFont typeface="Arial" panose="020B0604020202020204" pitchFamily="34" charset="0"/>
              <a:buChar char="•"/>
            </a:pPr>
            <a:endParaRPr lang="zh-CN" altLang="en-US" sz="2400"/>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1560" y="1167765"/>
            <a:ext cx="10484485" cy="4523105"/>
          </a:xfrm>
          <a:prstGeom prst="rect">
            <a:avLst/>
          </a:prstGeom>
          <a:noFill/>
        </p:spPr>
        <p:txBody>
          <a:bodyPr wrap="square" rtlCol="0">
            <a:spAutoFit/>
          </a:bodyPr>
          <a:lstStyle/>
          <a:p>
            <a:pPr marL="285750" indent="-285750">
              <a:buFont typeface="Arial" panose="020B0604020202020204" pitchFamily="34" charset="0"/>
              <a:buChar char="•"/>
            </a:pPr>
            <a:r>
              <a:rPr lang="zh-CN" altLang="en-US" sz="2400"/>
              <a:t>其他学者的研究以及“拯救严重感染与感染性休克的治疗指南”中,将血糖控制目标定为≤8.3 mmol/L,以降低低血糖的发生率。</a:t>
            </a:r>
          </a:p>
          <a:p>
            <a:pPr indent="0">
              <a:buFont typeface="Arial" panose="020B0604020202020204" pitchFamily="34" charset="0"/>
              <a:buNone/>
            </a:pPr>
            <a:endParaRPr lang="zh-CN" altLang="en-US" sz="2400"/>
          </a:p>
          <a:p>
            <a:pPr marL="285750" indent="-285750">
              <a:buFont typeface="Arial" panose="020B0604020202020204" pitchFamily="34" charset="0"/>
              <a:buChar char="•"/>
            </a:pPr>
            <a:r>
              <a:rPr lang="zh-CN" altLang="en-US" sz="2400"/>
              <a:t>国内有研究表明，将危重症患者的血糖控制在6.1～10.0 mmol/L，可减少深部真菌感染的发生，同时可避免低血糖对患者造成的危害。</a:t>
            </a:r>
          </a:p>
          <a:p>
            <a:pPr indent="0">
              <a:buFont typeface="Arial" panose="020B0604020202020204" pitchFamily="34" charset="0"/>
              <a:buNone/>
            </a:pPr>
            <a:r>
              <a:rPr lang="zh-CN" altLang="en-US" sz="2400"/>
              <a:t> </a:t>
            </a:r>
          </a:p>
          <a:p>
            <a:pPr marL="285750" indent="-285750">
              <a:buFont typeface="Arial" panose="020B0604020202020204" pitchFamily="34" charset="0"/>
              <a:buChar char="•"/>
            </a:pPr>
            <a:r>
              <a:rPr lang="zh-CN" altLang="en-US" sz="2400"/>
              <a:t>美国糖尿病学会(ADA)2017年版糖尿病医学诊疗标准仍推荐,对于血糖≥10 mmol/L的持续高血糖住院患者，应开始胰岛素治疗，并建议将血糖控制在 7.8～10 mmol/L；对于部分患者,更严格控制血糖(＜7.8 mmol/L)可能带来更大的益处。对于每位住院患者，均需制定低血糖的防治计划，当血糖＜3.9 mmol/L 时,应重新评估并改进治疗方案,以防再次发生低血糖,出院时应提供个体化的降糖治疗计划。</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13840" y="1583055"/>
            <a:ext cx="8930005" cy="3415030"/>
          </a:xfrm>
          <a:prstGeom prst="rect">
            <a:avLst/>
          </a:prstGeom>
          <a:noFill/>
        </p:spPr>
        <p:txBody>
          <a:bodyPr wrap="square" rtlCol="0">
            <a:spAutoFit/>
          </a:bodyPr>
          <a:lstStyle/>
          <a:p>
            <a:pPr marL="285750" indent="-285750">
              <a:buFont typeface="Arial" panose="020B0604020202020204" pitchFamily="34" charset="0"/>
              <a:buChar char="•"/>
            </a:pPr>
            <a:r>
              <a:rPr lang="zh-CN" altLang="en-US" sz="2400"/>
              <a:t>中国糖尿病医学营养治疗指南(2013)推荐：血糖达到10 mmol/L时即建议开始进行胰岛素治疗，其目标为控制血糖在7.8～10 mmol/L。应定期监测血糖,防止低血糖风险（需要干预的低血糖:3.8 mmol/L）</a:t>
            </a:r>
          </a:p>
          <a:p>
            <a:pPr indent="0">
              <a:buFont typeface="Arial" panose="020B0604020202020204" pitchFamily="34" charset="0"/>
              <a:buNone/>
            </a:pPr>
            <a:r>
              <a:rPr lang="zh-CN" altLang="en-US" sz="2400"/>
              <a:t> </a:t>
            </a:r>
          </a:p>
          <a:p>
            <a:pPr marL="285750" indent="-285750">
              <a:buFont typeface="Arial" panose="020B0604020202020204" pitchFamily="34" charset="0"/>
              <a:buChar char="•"/>
            </a:pPr>
            <a:r>
              <a:rPr lang="zh-CN" altLang="en-US" sz="2400"/>
              <a:t>仲爱玲在《循证护理在ICU高血糖血糖管理中的应用》一文中，将血糖控制在6.2～8.3 mmol/L之间，彭燕妮在《循证护理在ICU应激性高血糖患者血糖管理中的应用》一文中，将血糖控制在6.1～8.3 mmol/L之间，都获得了较低的低血糖发生率。  </a:t>
            </a: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721100" y="615950"/>
            <a:ext cx="8474710" cy="5123815"/>
          </a:xfrm>
          <a:prstGeom prst="rect">
            <a:avLst/>
          </a:prstGeom>
        </p:spPr>
      </p:pic>
      <p:sp>
        <p:nvSpPr>
          <p:cNvPr id="11" name="竖卷形 10"/>
          <p:cNvSpPr/>
          <p:nvPr/>
        </p:nvSpPr>
        <p:spPr>
          <a:xfrm>
            <a:off x="853440" y="1379855"/>
            <a:ext cx="1645920" cy="4007485"/>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4000"/>
              <a:t>证</a:t>
            </a:r>
          </a:p>
          <a:p>
            <a:pPr algn="ctr"/>
            <a:r>
              <a:rPr lang="zh-CN" altLang="en-US" sz="4000"/>
              <a:t>据</a:t>
            </a:r>
          </a:p>
          <a:p>
            <a:pPr algn="ctr"/>
            <a:r>
              <a:rPr lang="zh-CN" altLang="en-US" sz="4000"/>
              <a:t>评</a:t>
            </a:r>
          </a:p>
          <a:p>
            <a:pPr algn="ctr"/>
            <a:r>
              <a:rPr lang="zh-CN" altLang="en-US" sz="4000"/>
              <a:t>价</a:t>
            </a: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竖卷形 10"/>
          <p:cNvSpPr/>
          <p:nvPr/>
        </p:nvSpPr>
        <p:spPr>
          <a:xfrm>
            <a:off x="853440" y="1379855"/>
            <a:ext cx="1645920" cy="4007485"/>
          </a:xfrm>
          <a:prstGeom prst="vertic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zh-CN" altLang="en-US" sz="4000"/>
              <a:t>证</a:t>
            </a:r>
          </a:p>
          <a:p>
            <a:pPr algn="ctr"/>
            <a:r>
              <a:rPr lang="zh-CN" altLang="en-US" sz="4000"/>
              <a:t>据</a:t>
            </a:r>
          </a:p>
          <a:p>
            <a:pPr algn="ctr"/>
            <a:r>
              <a:rPr lang="zh-CN" altLang="en-US" sz="4000"/>
              <a:t>评</a:t>
            </a:r>
          </a:p>
          <a:p>
            <a:pPr algn="ctr"/>
            <a:r>
              <a:rPr lang="zh-CN" altLang="en-US" sz="4000"/>
              <a:t>价</a:t>
            </a:r>
          </a:p>
        </p:txBody>
      </p:sp>
      <p:pic>
        <p:nvPicPr>
          <p:cNvPr id="64" name="图片 6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815080" y="337185"/>
            <a:ext cx="8351520" cy="4817745"/>
          </a:xfrm>
          <a:prstGeom prst="rect">
            <a:avLst/>
          </a:prstGeom>
        </p:spPr>
      </p:pic>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custDataLst>
              <p:tags r:id="rId3"/>
            </p:custDataLst>
          </p:nvPr>
        </p:nvGrpSpPr>
        <p:grpSpPr>
          <a:xfrm>
            <a:off x="6361482" y="1592071"/>
            <a:ext cx="4764242" cy="4952736"/>
            <a:chOff x="6323382" y="1230121"/>
            <a:chExt cx="4764242" cy="4952736"/>
          </a:xfrm>
        </p:grpSpPr>
        <p:grpSp>
          <p:nvGrpSpPr>
            <p:cNvPr id="24" name="组合 68"/>
            <p:cNvGrpSpPr/>
            <p:nvPr/>
          </p:nvGrpSpPr>
          <p:grpSpPr>
            <a:xfrm>
              <a:off x="7891323" y="2905728"/>
              <a:ext cx="1971346" cy="1875140"/>
              <a:chOff x="5929313" y="3817937"/>
              <a:chExt cx="1854201" cy="1763712"/>
            </a:xfrm>
            <a:solidFill>
              <a:schemeClr val="accent1"/>
            </a:solidFill>
          </p:grpSpPr>
          <p:sp>
            <p:nvSpPr>
              <p:cNvPr id="25" name="Freeform 30"/>
              <p:cNvSpPr/>
              <p:nvPr>
                <p:custDataLst>
                  <p:tags r:id="rId99"/>
                </p:custDataLst>
              </p:nvPr>
            </p:nvSpPr>
            <p:spPr bwMode="auto">
              <a:xfrm>
                <a:off x="6369051" y="3825874"/>
                <a:ext cx="395288" cy="187325"/>
              </a:xfrm>
              <a:custGeom>
                <a:avLst/>
                <a:gdLst>
                  <a:gd name="T0" fmla="*/ 0 w 105"/>
                  <a:gd name="T1" fmla="*/ 40 h 50"/>
                  <a:gd name="T2" fmla="*/ 105 w 105"/>
                  <a:gd name="T3" fmla="*/ 0 h 50"/>
                  <a:gd name="T4" fmla="*/ 95 w 105"/>
                  <a:gd name="T5" fmla="*/ 40 h 50"/>
                  <a:gd name="T6" fmla="*/ 75 w 105"/>
                  <a:gd name="T7" fmla="*/ 50 h 50"/>
                  <a:gd name="T8" fmla="*/ 0 w 105"/>
                  <a:gd name="T9" fmla="*/ 40 h 50"/>
                </a:gdLst>
                <a:ahLst/>
                <a:cxnLst>
                  <a:cxn ang="0">
                    <a:pos x="T0" y="T1"/>
                  </a:cxn>
                  <a:cxn ang="0">
                    <a:pos x="T2" y="T3"/>
                  </a:cxn>
                  <a:cxn ang="0">
                    <a:pos x="T4" y="T5"/>
                  </a:cxn>
                  <a:cxn ang="0">
                    <a:pos x="T6" y="T7"/>
                  </a:cxn>
                  <a:cxn ang="0">
                    <a:pos x="T8" y="T9"/>
                  </a:cxn>
                </a:cxnLst>
                <a:rect l="0" t="0" r="r" b="b"/>
                <a:pathLst>
                  <a:path w="105" h="50">
                    <a:moveTo>
                      <a:pt x="0" y="40"/>
                    </a:moveTo>
                    <a:cubicBezTo>
                      <a:pt x="32" y="20"/>
                      <a:pt x="67" y="5"/>
                      <a:pt x="105" y="0"/>
                    </a:cubicBezTo>
                    <a:cubicBezTo>
                      <a:pt x="101" y="13"/>
                      <a:pt x="98" y="27"/>
                      <a:pt x="95" y="40"/>
                    </a:cubicBezTo>
                    <a:cubicBezTo>
                      <a:pt x="88" y="41"/>
                      <a:pt x="81" y="45"/>
                      <a:pt x="75" y="50"/>
                    </a:cubicBezTo>
                    <a:cubicBezTo>
                      <a:pt x="50" y="46"/>
                      <a:pt x="25" y="43"/>
                      <a:pt x="0" y="4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31"/>
              <p:cNvSpPr/>
              <p:nvPr>
                <p:custDataLst>
                  <p:tags r:id="rId100"/>
                </p:custDataLst>
              </p:nvPr>
            </p:nvSpPr>
            <p:spPr bwMode="auto">
              <a:xfrm>
                <a:off x="6783388" y="3817937"/>
                <a:ext cx="288925" cy="176212"/>
              </a:xfrm>
              <a:custGeom>
                <a:avLst/>
                <a:gdLst>
                  <a:gd name="T0" fmla="*/ 11 w 77"/>
                  <a:gd name="T1" fmla="*/ 2 h 47"/>
                  <a:gd name="T2" fmla="*/ 77 w 77"/>
                  <a:gd name="T3" fmla="*/ 8 h 47"/>
                  <a:gd name="T4" fmla="*/ 0 w 77"/>
                  <a:gd name="T5" fmla="*/ 47 h 47"/>
                  <a:gd name="T6" fmla="*/ 11 w 77"/>
                  <a:gd name="T7" fmla="*/ 2 h 47"/>
                </a:gdLst>
                <a:ahLst/>
                <a:cxnLst>
                  <a:cxn ang="0">
                    <a:pos x="T0" y="T1"/>
                  </a:cxn>
                  <a:cxn ang="0">
                    <a:pos x="T2" y="T3"/>
                  </a:cxn>
                  <a:cxn ang="0">
                    <a:pos x="T4" y="T5"/>
                  </a:cxn>
                  <a:cxn ang="0">
                    <a:pos x="T6" y="T7"/>
                  </a:cxn>
                </a:cxnLst>
                <a:rect l="0" t="0" r="r" b="b"/>
                <a:pathLst>
                  <a:path w="77" h="47">
                    <a:moveTo>
                      <a:pt x="11" y="2"/>
                    </a:moveTo>
                    <a:cubicBezTo>
                      <a:pt x="33" y="0"/>
                      <a:pt x="56" y="2"/>
                      <a:pt x="77" y="8"/>
                    </a:cubicBezTo>
                    <a:cubicBezTo>
                      <a:pt x="50" y="18"/>
                      <a:pt x="24" y="30"/>
                      <a:pt x="0" y="47"/>
                    </a:cubicBezTo>
                    <a:cubicBezTo>
                      <a:pt x="3" y="31"/>
                      <a:pt x="7" y="16"/>
                      <a:pt x="11" y="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33"/>
              <p:cNvSpPr/>
              <p:nvPr>
                <p:custDataLst>
                  <p:tags r:id="rId101"/>
                </p:custDataLst>
              </p:nvPr>
            </p:nvSpPr>
            <p:spPr bwMode="auto">
              <a:xfrm>
                <a:off x="6802438" y="3878262"/>
                <a:ext cx="661988" cy="511175"/>
              </a:xfrm>
              <a:custGeom>
                <a:avLst/>
                <a:gdLst>
                  <a:gd name="T0" fmla="*/ 0 w 176"/>
                  <a:gd name="T1" fmla="*/ 45 h 136"/>
                  <a:gd name="T2" fmla="*/ 100 w 176"/>
                  <a:gd name="T3" fmla="*/ 0 h 136"/>
                  <a:gd name="T4" fmla="*/ 172 w 176"/>
                  <a:gd name="T5" fmla="*/ 44 h 136"/>
                  <a:gd name="T6" fmla="*/ 170 w 176"/>
                  <a:gd name="T7" fmla="*/ 136 h 136"/>
                  <a:gd name="T8" fmla="*/ 147 w 176"/>
                  <a:gd name="T9" fmla="*/ 117 h 136"/>
                  <a:gd name="T10" fmla="*/ 0 w 176"/>
                  <a:gd name="T11" fmla="*/ 45 h 136"/>
                </a:gdLst>
                <a:ahLst/>
                <a:cxnLst>
                  <a:cxn ang="0">
                    <a:pos x="T0" y="T1"/>
                  </a:cxn>
                  <a:cxn ang="0">
                    <a:pos x="T2" y="T3"/>
                  </a:cxn>
                  <a:cxn ang="0">
                    <a:pos x="T4" y="T5"/>
                  </a:cxn>
                  <a:cxn ang="0">
                    <a:pos x="T6" y="T7"/>
                  </a:cxn>
                  <a:cxn ang="0">
                    <a:pos x="T8" y="T9"/>
                  </a:cxn>
                  <a:cxn ang="0">
                    <a:pos x="T10" y="T11"/>
                  </a:cxn>
                </a:cxnLst>
                <a:rect l="0" t="0" r="r" b="b"/>
                <a:pathLst>
                  <a:path w="176" h="136">
                    <a:moveTo>
                      <a:pt x="0" y="45"/>
                    </a:moveTo>
                    <a:cubicBezTo>
                      <a:pt x="30" y="24"/>
                      <a:pt x="64" y="9"/>
                      <a:pt x="100" y="0"/>
                    </a:cubicBezTo>
                    <a:cubicBezTo>
                      <a:pt x="127" y="9"/>
                      <a:pt x="151" y="25"/>
                      <a:pt x="172" y="44"/>
                    </a:cubicBezTo>
                    <a:cubicBezTo>
                      <a:pt x="172" y="75"/>
                      <a:pt x="176" y="106"/>
                      <a:pt x="170" y="136"/>
                    </a:cubicBezTo>
                    <a:cubicBezTo>
                      <a:pt x="161" y="131"/>
                      <a:pt x="155" y="123"/>
                      <a:pt x="147" y="117"/>
                    </a:cubicBezTo>
                    <a:cubicBezTo>
                      <a:pt x="105" y="82"/>
                      <a:pt x="53" y="60"/>
                      <a:pt x="0" y="45"/>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4"/>
              <p:cNvSpPr/>
              <p:nvPr>
                <p:custDataLst>
                  <p:tags r:id="rId102"/>
                </p:custDataLst>
              </p:nvPr>
            </p:nvSpPr>
            <p:spPr bwMode="auto">
              <a:xfrm>
                <a:off x="6113463" y="4032249"/>
                <a:ext cx="541338" cy="782637"/>
              </a:xfrm>
              <a:custGeom>
                <a:avLst/>
                <a:gdLst>
                  <a:gd name="T0" fmla="*/ 0 w 144"/>
                  <a:gd name="T1" fmla="*/ 62 h 208"/>
                  <a:gd name="T2" fmla="*/ 48 w 144"/>
                  <a:gd name="T3" fmla="*/ 2 h 208"/>
                  <a:gd name="T4" fmla="*/ 140 w 144"/>
                  <a:gd name="T5" fmla="*/ 10 h 208"/>
                  <a:gd name="T6" fmla="*/ 128 w 144"/>
                  <a:gd name="T7" fmla="*/ 34 h 208"/>
                  <a:gd name="T8" fmla="*/ 46 w 144"/>
                  <a:gd name="T9" fmla="*/ 208 h 208"/>
                  <a:gd name="T10" fmla="*/ 0 w 144"/>
                  <a:gd name="T11" fmla="*/ 62 h 208"/>
                </a:gdLst>
                <a:ahLst/>
                <a:cxnLst>
                  <a:cxn ang="0">
                    <a:pos x="T0" y="T1"/>
                  </a:cxn>
                  <a:cxn ang="0">
                    <a:pos x="T2" y="T3"/>
                  </a:cxn>
                  <a:cxn ang="0">
                    <a:pos x="T4" y="T5"/>
                  </a:cxn>
                  <a:cxn ang="0">
                    <a:pos x="T6" y="T7"/>
                  </a:cxn>
                  <a:cxn ang="0">
                    <a:pos x="T8" y="T9"/>
                  </a:cxn>
                  <a:cxn ang="0">
                    <a:pos x="T10" y="T11"/>
                  </a:cxn>
                </a:cxnLst>
                <a:rect l="0" t="0" r="r" b="b"/>
                <a:pathLst>
                  <a:path w="144" h="208">
                    <a:moveTo>
                      <a:pt x="0" y="62"/>
                    </a:moveTo>
                    <a:cubicBezTo>
                      <a:pt x="12" y="39"/>
                      <a:pt x="29" y="19"/>
                      <a:pt x="48" y="2"/>
                    </a:cubicBezTo>
                    <a:cubicBezTo>
                      <a:pt x="79" y="0"/>
                      <a:pt x="110" y="5"/>
                      <a:pt x="140" y="10"/>
                    </a:cubicBezTo>
                    <a:cubicBezTo>
                      <a:pt x="144" y="21"/>
                      <a:pt x="134" y="27"/>
                      <a:pt x="128" y="34"/>
                    </a:cubicBezTo>
                    <a:cubicBezTo>
                      <a:pt x="84" y="82"/>
                      <a:pt x="60" y="145"/>
                      <a:pt x="46" y="208"/>
                    </a:cubicBezTo>
                    <a:cubicBezTo>
                      <a:pt x="16" y="166"/>
                      <a:pt x="2" y="113"/>
                      <a:pt x="0" y="6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
              <p:cNvSpPr/>
              <p:nvPr>
                <p:custDataLst>
                  <p:tags r:id="rId103"/>
                </p:custDataLst>
              </p:nvPr>
            </p:nvSpPr>
            <p:spPr bwMode="auto">
              <a:xfrm>
                <a:off x="6750051" y="4108449"/>
                <a:ext cx="673100" cy="923925"/>
              </a:xfrm>
              <a:custGeom>
                <a:avLst/>
                <a:gdLst>
                  <a:gd name="T0" fmla="*/ 6 w 179"/>
                  <a:gd name="T1" fmla="*/ 42 h 246"/>
                  <a:gd name="T2" fmla="*/ 14 w 179"/>
                  <a:gd name="T3" fmla="*/ 0 h 246"/>
                  <a:gd name="T4" fmla="*/ 170 w 179"/>
                  <a:gd name="T5" fmla="*/ 84 h 246"/>
                  <a:gd name="T6" fmla="*/ 179 w 179"/>
                  <a:gd name="T7" fmla="*/ 116 h 246"/>
                  <a:gd name="T8" fmla="*/ 132 w 179"/>
                  <a:gd name="T9" fmla="*/ 246 h 246"/>
                  <a:gd name="T10" fmla="*/ 114 w 179"/>
                  <a:gd name="T11" fmla="*/ 246 h 246"/>
                  <a:gd name="T12" fmla="*/ 6 w 179"/>
                  <a:gd name="T13" fmla="*/ 42 h 246"/>
                </a:gdLst>
                <a:ahLst/>
                <a:cxnLst>
                  <a:cxn ang="0">
                    <a:pos x="T0" y="T1"/>
                  </a:cxn>
                  <a:cxn ang="0">
                    <a:pos x="T2" y="T3"/>
                  </a:cxn>
                  <a:cxn ang="0">
                    <a:pos x="T4" y="T5"/>
                  </a:cxn>
                  <a:cxn ang="0">
                    <a:pos x="T6" y="T7"/>
                  </a:cxn>
                  <a:cxn ang="0">
                    <a:pos x="T8" y="T9"/>
                  </a:cxn>
                  <a:cxn ang="0">
                    <a:pos x="T10" y="T11"/>
                  </a:cxn>
                  <a:cxn ang="0">
                    <a:pos x="T12" y="T13"/>
                  </a:cxn>
                </a:cxnLst>
                <a:rect l="0" t="0" r="r" b="b"/>
                <a:pathLst>
                  <a:path w="179" h="246">
                    <a:moveTo>
                      <a:pt x="6" y="42"/>
                    </a:moveTo>
                    <a:cubicBezTo>
                      <a:pt x="6" y="28"/>
                      <a:pt x="0" y="10"/>
                      <a:pt x="14" y="0"/>
                    </a:cubicBezTo>
                    <a:cubicBezTo>
                      <a:pt x="71" y="16"/>
                      <a:pt x="127" y="42"/>
                      <a:pt x="170" y="84"/>
                    </a:cubicBezTo>
                    <a:cubicBezTo>
                      <a:pt x="168" y="96"/>
                      <a:pt x="170" y="108"/>
                      <a:pt x="179" y="116"/>
                    </a:cubicBezTo>
                    <a:cubicBezTo>
                      <a:pt x="171" y="161"/>
                      <a:pt x="156" y="206"/>
                      <a:pt x="132" y="246"/>
                    </a:cubicBezTo>
                    <a:cubicBezTo>
                      <a:pt x="126" y="246"/>
                      <a:pt x="120" y="246"/>
                      <a:pt x="114" y="246"/>
                    </a:cubicBezTo>
                    <a:cubicBezTo>
                      <a:pt x="57" y="192"/>
                      <a:pt x="13" y="121"/>
                      <a:pt x="6" y="42"/>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8"/>
              <p:cNvSpPr/>
              <p:nvPr>
                <p:custDataLst>
                  <p:tags r:id="rId104"/>
                </p:custDataLst>
              </p:nvPr>
            </p:nvSpPr>
            <p:spPr bwMode="auto">
              <a:xfrm>
                <a:off x="7505701" y="4103687"/>
                <a:ext cx="277813" cy="766762"/>
              </a:xfrm>
              <a:custGeom>
                <a:avLst/>
                <a:gdLst>
                  <a:gd name="T0" fmla="*/ 2 w 74"/>
                  <a:gd name="T1" fmla="*/ 0 h 204"/>
                  <a:gd name="T2" fmla="*/ 57 w 74"/>
                  <a:gd name="T3" fmla="*/ 204 h 204"/>
                  <a:gd name="T4" fmla="*/ 11 w 74"/>
                  <a:gd name="T5" fmla="*/ 110 h 204"/>
                  <a:gd name="T6" fmla="*/ 0 w 74"/>
                  <a:gd name="T7" fmla="*/ 74 h 204"/>
                  <a:gd name="T8" fmla="*/ 2 w 74"/>
                  <a:gd name="T9" fmla="*/ 0 h 204"/>
                </a:gdLst>
                <a:ahLst/>
                <a:cxnLst>
                  <a:cxn ang="0">
                    <a:pos x="T0" y="T1"/>
                  </a:cxn>
                  <a:cxn ang="0">
                    <a:pos x="T2" y="T3"/>
                  </a:cxn>
                  <a:cxn ang="0">
                    <a:pos x="T4" y="T5"/>
                  </a:cxn>
                  <a:cxn ang="0">
                    <a:pos x="T6" y="T7"/>
                  </a:cxn>
                  <a:cxn ang="0">
                    <a:pos x="T8" y="T9"/>
                  </a:cxn>
                </a:cxnLst>
                <a:rect l="0" t="0" r="r" b="b"/>
                <a:pathLst>
                  <a:path w="74" h="204">
                    <a:moveTo>
                      <a:pt x="2" y="0"/>
                    </a:moveTo>
                    <a:cubicBezTo>
                      <a:pt x="51" y="54"/>
                      <a:pt x="74" y="132"/>
                      <a:pt x="57" y="204"/>
                    </a:cubicBezTo>
                    <a:cubicBezTo>
                      <a:pt x="47" y="170"/>
                      <a:pt x="31" y="138"/>
                      <a:pt x="11" y="110"/>
                    </a:cubicBezTo>
                    <a:cubicBezTo>
                      <a:pt x="18" y="97"/>
                      <a:pt x="12" y="81"/>
                      <a:pt x="0" y="74"/>
                    </a:cubicBezTo>
                    <a:cubicBezTo>
                      <a:pt x="2" y="49"/>
                      <a:pt x="2" y="25"/>
                      <a:pt x="2"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41"/>
              <p:cNvSpPr/>
              <p:nvPr>
                <p:custDataLst>
                  <p:tags r:id="rId105"/>
                </p:custDataLst>
              </p:nvPr>
            </p:nvSpPr>
            <p:spPr bwMode="auto">
              <a:xfrm>
                <a:off x="6351588" y="4141787"/>
                <a:ext cx="796925" cy="1157287"/>
              </a:xfrm>
              <a:custGeom>
                <a:avLst/>
                <a:gdLst>
                  <a:gd name="T0" fmla="*/ 83 w 212"/>
                  <a:gd name="T1" fmla="*/ 7 h 308"/>
                  <a:gd name="T2" fmla="*/ 96 w 212"/>
                  <a:gd name="T3" fmla="*/ 0 h 308"/>
                  <a:gd name="T4" fmla="*/ 158 w 212"/>
                  <a:gd name="T5" fmla="*/ 189 h 308"/>
                  <a:gd name="T6" fmla="*/ 208 w 212"/>
                  <a:gd name="T7" fmla="*/ 247 h 308"/>
                  <a:gd name="T8" fmla="*/ 212 w 212"/>
                  <a:gd name="T9" fmla="*/ 273 h 308"/>
                  <a:gd name="T10" fmla="*/ 180 w 212"/>
                  <a:gd name="T11" fmla="*/ 304 h 308"/>
                  <a:gd name="T12" fmla="*/ 151 w 212"/>
                  <a:gd name="T13" fmla="*/ 308 h 308"/>
                  <a:gd name="T14" fmla="*/ 8 w 212"/>
                  <a:gd name="T15" fmla="*/ 211 h 308"/>
                  <a:gd name="T16" fmla="*/ 0 w 212"/>
                  <a:gd name="T17" fmla="*/ 178 h 308"/>
                  <a:gd name="T18" fmla="*/ 83 w 212"/>
                  <a:gd name="T19" fmla="*/ 7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2" h="308">
                    <a:moveTo>
                      <a:pt x="83" y="7"/>
                    </a:moveTo>
                    <a:cubicBezTo>
                      <a:pt x="86" y="3"/>
                      <a:pt x="91" y="1"/>
                      <a:pt x="96" y="0"/>
                    </a:cubicBezTo>
                    <a:cubicBezTo>
                      <a:pt x="95" y="68"/>
                      <a:pt x="118" y="135"/>
                      <a:pt x="158" y="189"/>
                    </a:cubicBezTo>
                    <a:cubicBezTo>
                      <a:pt x="172" y="210"/>
                      <a:pt x="190" y="229"/>
                      <a:pt x="208" y="247"/>
                    </a:cubicBezTo>
                    <a:cubicBezTo>
                      <a:pt x="210" y="256"/>
                      <a:pt x="209" y="264"/>
                      <a:pt x="212" y="273"/>
                    </a:cubicBezTo>
                    <a:cubicBezTo>
                      <a:pt x="202" y="284"/>
                      <a:pt x="192" y="295"/>
                      <a:pt x="180" y="304"/>
                    </a:cubicBezTo>
                    <a:cubicBezTo>
                      <a:pt x="170" y="301"/>
                      <a:pt x="160" y="302"/>
                      <a:pt x="151" y="308"/>
                    </a:cubicBezTo>
                    <a:cubicBezTo>
                      <a:pt x="97" y="286"/>
                      <a:pt x="46" y="255"/>
                      <a:pt x="8" y="211"/>
                    </a:cubicBezTo>
                    <a:cubicBezTo>
                      <a:pt x="12" y="199"/>
                      <a:pt x="9" y="187"/>
                      <a:pt x="0" y="178"/>
                    </a:cubicBezTo>
                    <a:cubicBezTo>
                      <a:pt x="12" y="115"/>
                      <a:pt x="38" y="53"/>
                      <a:pt x="83" y="7"/>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4"/>
              <p:cNvSpPr/>
              <p:nvPr>
                <p:custDataLst>
                  <p:tags r:id="rId106"/>
                </p:custDataLst>
              </p:nvPr>
            </p:nvSpPr>
            <p:spPr bwMode="auto">
              <a:xfrm>
                <a:off x="5929313" y="4364037"/>
                <a:ext cx="334963" cy="942975"/>
              </a:xfrm>
              <a:custGeom>
                <a:avLst/>
                <a:gdLst>
                  <a:gd name="T0" fmla="*/ 88 w 89"/>
                  <a:gd name="T1" fmla="*/ 251 h 251"/>
                  <a:gd name="T2" fmla="*/ 36 w 89"/>
                  <a:gd name="T3" fmla="*/ 0 h 251"/>
                  <a:gd name="T4" fmla="*/ 79 w 89"/>
                  <a:gd name="T5" fmla="*/ 124 h 251"/>
                  <a:gd name="T6" fmla="*/ 89 w 89"/>
                  <a:gd name="T7" fmla="*/ 162 h 251"/>
                  <a:gd name="T8" fmla="*/ 88 w 89"/>
                  <a:gd name="T9" fmla="*/ 251 h 251"/>
                </a:gdLst>
                <a:ahLst/>
                <a:cxnLst>
                  <a:cxn ang="0">
                    <a:pos x="T0" y="T1"/>
                  </a:cxn>
                  <a:cxn ang="0">
                    <a:pos x="T2" y="T3"/>
                  </a:cxn>
                  <a:cxn ang="0">
                    <a:pos x="T4" y="T5"/>
                  </a:cxn>
                  <a:cxn ang="0">
                    <a:pos x="T6" y="T7"/>
                  </a:cxn>
                  <a:cxn ang="0">
                    <a:pos x="T8" y="T9"/>
                  </a:cxn>
                </a:cxnLst>
                <a:rect l="0" t="0" r="r" b="b"/>
                <a:pathLst>
                  <a:path w="89" h="251">
                    <a:moveTo>
                      <a:pt x="88" y="251"/>
                    </a:moveTo>
                    <a:cubicBezTo>
                      <a:pt x="21" y="188"/>
                      <a:pt x="0" y="84"/>
                      <a:pt x="36" y="0"/>
                    </a:cubicBezTo>
                    <a:cubicBezTo>
                      <a:pt x="41" y="44"/>
                      <a:pt x="56" y="86"/>
                      <a:pt x="79" y="124"/>
                    </a:cubicBezTo>
                    <a:cubicBezTo>
                      <a:pt x="74" y="138"/>
                      <a:pt x="75" y="154"/>
                      <a:pt x="89" y="162"/>
                    </a:cubicBezTo>
                    <a:cubicBezTo>
                      <a:pt x="88" y="192"/>
                      <a:pt x="85" y="221"/>
                      <a:pt x="88" y="251"/>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7"/>
              <p:cNvSpPr/>
              <p:nvPr>
                <p:custDataLst>
                  <p:tags r:id="rId107"/>
                </p:custDataLst>
              </p:nvPr>
            </p:nvSpPr>
            <p:spPr bwMode="auto">
              <a:xfrm>
                <a:off x="7294563" y="4532312"/>
                <a:ext cx="390525" cy="755650"/>
              </a:xfrm>
              <a:custGeom>
                <a:avLst/>
                <a:gdLst>
                  <a:gd name="T0" fmla="*/ 48 w 104"/>
                  <a:gd name="T1" fmla="*/ 13 h 201"/>
                  <a:gd name="T2" fmla="*/ 56 w 104"/>
                  <a:gd name="T3" fmla="*/ 7 h 201"/>
                  <a:gd name="T4" fmla="*/ 104 w 104"/>
                  <a:gd name="T5" fmla="*/ 120 h 201"/>
                  <a:gd name="T6" fmla="*/ 56 w 104"/>
                  <a:gd name="T7" fmla="*/ 201 h 201"/>
                  <a:gd name="T8" fmla="*/ 3 w 104"/>
                  <a:gd name="T9" fmla="*/ 164 h 201"/>
                  <a:gd name="T10" fmla="*/ 0 w 104"/>
                  <a:gd name="T11" fmla="*/ 140 h 201"/>
                  <a:gd name="T12" fmla="*/ 48 w 104"/>
                  <a:gd name="T13" fmla="*/ 13 h 201"/>
                </a:gdLst>
                <a:ahLst/>
                <a:cxnLst>
                  <a:cxn ang="0">
                    <a:pos x="T0" y="T1"/>
                  </a:cxn>
                  <a:cxn ang="0">
                    <a:pos x="T2" y="T3"/>
                  </a:cxn>
                  <a:cxn ang="0">
                    <a:pos x="T4" y="T5"/>
                  </a:cxn>
                  <a:cxn ang="0">
                    <a:pos x="T6" y="T7"/>
                  </a:cxn>
                  <a:cxn ang="0">
                    <a:pos x="T8" y="T9"/>
                  </a:cxn>
                  <a:cxn ang="0">
                    <a:pos x="T10" y="T11"/>
                  </a:cxn>
                  <a:cxn ang="0">
                    <a:pos x="T12" y="T13"/>
                  </a:cxn>
                </a:cxnLst>
                <a:rect l="0" t="0" r="r" b="b"/>
                <a:pathLst>
                  <a:path w="104" h="201">
                    <a:moveTo>
                      <a:pt x="48" y="13"/>
                    </a:moveTo>
                    <a:cubicBezTo>
                      <a:pt x="48" y="8"/>
                      <a:pt x="51" y="0"/>
                      <a:pt x="56" y="7"/>
                    </a:cubicBezTo>
                    <a:cubicBezTo>
                      <a:pt x="80" y="41"/>
                      <a:pt x="97" y="80"/>
                      <a:pt x="104" y="120"/>
                    </a:cubicBezTo>
                    <a:cubicBezTo>
                      <a:pt x="95" y="150"/>
                      <a:pt x="76" y="177"/>
                      <a:pt x="56" y="201"/>
                    </a:cubicBezTo>
                    <a:cubicBezTo>
                      <a:pt x="37" y="190"/>
                      <a:pt x="20" y="177"/>
                      <a:pt x="3" y="164"/>
                    </a:cubicBezTo>
                    <a:cubicBezTo>
                      <a:pt x="3" y="156"/>
                      <a:pt x="2" y="148"/>
                      <a:pt x="0" y="140"/>
                    </a:cubicBezTo>
                    <a:cubicBezTo>
                      <a:pt x="23" y="101"/>
                      <a:pt x="39" y="58"/>
                      <a:pt x="48" y="13"/>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52"/>
              <p:cNvSpPr/>
              <p:nvPr>
                <p:custDataLst>
                  <p:tags r:id="rId108"/>
                </p:custDataLst>
              </p:nvPr>
            </p:nvSpPr>
            <p:spPr bwMode="auto">
              <a:xfrm>
                <a:off x="6308726" y="4964112"/>
                <a:ext cx="587375" cy="546100"/>
              </a:xfrm>
              <a:custGeom>
                <a:avLst/>
                <a:gdLst>
                  <a:gd name="T0" fmla="*/ 4 w 156"/>
                  <a:gd name="T1" fmla="*/ 0 h 145"/>
                  <a:gd name="T2" fmla="*/ 155 w 156"/>
                  <a:gd name="T3" fmla="*/ 103 h 145"/>
                  <a:gd name="T4" fmla="*/ 156 w 156"/>
                  <a:gd name="T5" fmla="*/ 110 h 145"/>
                  <a:gd name="T6" fmla="*/ 71 w 156"/>
                  <a:gd name="T7" fmla="*/ 145 h 145"/>
                  <a:gd name="T8" fmla="*/ 4 w 156"/>
                  <a:gd name="T9" fmla="*/ 106 h 145"/>
                  <a:gd name="T10" fmla="*/ 4 w 156"/>
                  <a:gd name="T11" fmla="*/ 0 h 145"/>
                </a:gdLst>
                <a:ahLst/>
                <a:cxnLst>
                  <a:cxn ang="0">
                    <a:pos x="T0" y="T1"/>
                  </a:cxn>
                  <a:cxn ang="0">
                    <a:pos x="T2" y="T3"/>
                  </a:cxn>
                  <a:cxn ang="0">
                    <a:pos x="T4" y="T5"/>
                  </a:cxn>
                  <a:cxn ang="0">
                    <a:pos x="T6" y="T7"/>
                  </a:cxn>
                  <a:cxn ang="0">
                    <a:pos x="T8" y="T9"/>
                  </a:cxn>
                  <a:cxn ang="0">
                    <a:pos x="T10" y="T11"/>
                  </a:cxn>
                </a:cxnLst>
                <a:rect l="0" t="0" r="r" b="b"/>
                <a:pathLst>
                  <a:path w="156" h="145">
                    <a:moveTo>
                      <a:pt x="4" y="0"/>
                    </a:moveTo>
                    <a:cubicBezTo>
                      <a:pt x="46" y="46"/>
                      <a:pt x="99" y="79"/>
                      <a:pt x="155" y="103"/>
                    </a:cubicBezTo>
                    <a:cubicBezTo>
                      <a:pt x="155" y="105"/>
                      <a:pt x="156" y="108"/>
                      <a:pt x="156" y="110"/>
                    </a:cubicBezTo>
                    <a:cubicBezTo>
                      <a:pt x="130" y="126"/>
                      <a:pt x="101" y="137"/>
                      <a:pt x="71" y="145"/>
                    </a:cubicBezTo>
                    <a:cubicBezTo>
                      <a:pt x="47" y="135"/>
                      <a:pt x="23" y="124"/>
                      <a:pt x="4" y="106"/>
                    </a:cubicBezTo>
                    <a:cubicBezTo>
                      <a:pt x="0" y="90"/>
                      <a:pt x="3" y="17"/>
                      <a:pt x="4"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57"/>
              <p:cNvSpPr/>
              <p:nvPr>
                <p:custDataLst>
                  <p:tags r:id="rId109"/>
                </p:custDataLst>
              </p:nvPr>
            </p:nvSpPr>
            <p:spPr bwMode="auto">
              <a:xfrm>
                <a:off x="7053263" y="5191124"/>
                <a:ext cx="406400" cy="250825"/>
              </a:xfrm>
              <a:custGeom>
                <a:avLst/>
                <a:gdLst>
                  <a:gd name="T0" fmla="*/ 36 w 108"/>
                  <a:gd name="T1" fmla="*/ 4 h 67"/>
                  <a:gd name="T2" fmla="*/ 57 w 108"/>
                  <a:gd name="T3" fmla="*/ 0 h 67"/>
                  <a:gd name="T4" fmla="*/ 108 w 108"/>
                  <a:gd name="T5" fmla="*/ 36 h 67"/>
                  <a:gd name="T6" fmla="*/ 62 w 108"/>
                  <a:gd name="T7" fmla="*/ 59 h 67"/>
                  <a:gd name="T8" fmla="*/ 0 w 108"/>
                  <a:gd name="T9" fmla="*/ 39 h 67"/>
                  <a:gd name="T10" fmla="*/ 36 w 108"/>
                  <a:gd name="T11" fmla="*/ 4 h 67"/>
                </a:gdLst>
                <a:ahLst/>
                <a:cxnLst>
                  <a:cxn ang="0">
                    <a:pos x="T0" y="T1"/>
                  </a:cxn>
                  <a:cxn ang="0">
                    <a:pos x="T2" y="T3"/>
                  </a:cxn>
                  <a:cxn ang="0">
                    <a:pos x="T4" y="T5"/>
                  </a:cxn>
                  <a:cxn ang="0">
                    <a:pos x="T6" y="T7"/>
                  </a:cxn>
                  <a:cxn ang="0">
                    <a:pos x="T8" y="T9"/>
                  </a:cxn>
                  <a:cxn ang="0">
                    <a:pos x="T10" y="T11"/>
                  </a:cxn>
                </a:cxnLst>
                <a:rect l="0" t="0" r="r" b="b"/>
                <a:pathLst>
                  <a:path w="108" h="67">
                    <a:moveTo>
                      <a:pt x="36" y="4"/>
                    </a:moveTo>
                    <a:cubicBezTo>
                      <a:pt x="43" y="2"/>
                      <a:pt x="50" y="2"/>
                      <a:pt x="57" y="0"/>
                    </a:cubicBezTo>
                    <a:cubicBezTo>
                      <a:pt x="74" y="13"/>
                      <a:pt x="90" y="25"/>
                      <a:pt x="108" y="36"/>
                    </a:cubicBezTo>
                    <a:cubicBezTo>
                      <a:pt x="94" y="47"/>
                      <a:pt x="81" y="67"/>
                      <a:pt x="62" y="59"/>
                    </a:cubicBezTo>
                    <a:cubicBezTo>
                      <a:pt x="41" y="53"/>
                      <a:pt x="18" y="52"/>
                      <a:pt x="0" y="39"/>
                    </a:cubicBezTo>
                    <a:cubicBezTo>
                      <a:pt x="13" y="28"/>
                      <a:pt x="24" y="16"/>
                      <a:pt x="36" y="4"/>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58"/>
              <p:cNvSpPr/>
              <p:nvPr>
                <p:custDataLst>
                  <p:tags r:id="rId110"/>
                </p:custDataLst>
              </p:nvPr>
            </p:nvSpPr>
            <p:spPr bwMode="auto">
              <a:xfrm>
                <a:off x="6681788" y="5411787"/>
                <a:ext cx="574675" cy="169862"/>
              </a:xfrm>
              <a:custGeom>
                <a:avLst/>
                <a:gdLst>
                  <a:gd name="T0" fmla="*/ 100 w 153"/>
                  <a:gd name="T1" fmla="*/ 0 h 45"/>
                  <a:gd name="T2" fmla="*/ 153 w 153"/>
                  <a:gd name="T3" fmla="*/ 14 h 45"/>
                  <a:gd name="T4" fmla="*/ 0 w 153"/>
                  <a:gd name="T5" fmla="*/ 33 h 45"/>
                  <a:gd name="T6" fmla="*/ 63 w 153"/>
                  <a:gd name="T7" fmla="*/ 5 h 45"/>
                  <a:gd name="T8" fmla="*/ 100 w 153"/>
                  <a:gd name="T9" fmla="*/ 0 h 45"/>
                </a:gdLst>
                <a:ahLst/>
                <a:cxnLst>
                  <a:cxn ang="0">
                    <a:pos x="T0" y="T1"/>
                  </a:cxn>
                  <a:cxn ang="0">
                    <a:pos x="T2" y="T3"/>
                  </a:cxn>
                  <a:cxn ang="0">
                    <a:pos x="T4" y="T5"/>
                  </a:cxn>
                  <a:cxn ang="0">
                    <a:pos x="T6" y="T7"/>
                  </a:cxn>
                  <a:cxn ang="0">
                    <a:pos x="T8" y="T9"/>
                  </a:cxn>
                </a:cxnLst>
                <a:rect l="0" t="0" r="r" b="b"/>
                <a:pathLst>
                  <a:path w="153" h="45">
                    <a:moveTo>
                      <a:pt x="100" y="0"/>
                    </a:moveTo>
                    <a:cubicBezTo>
                      <a:pt x="117" y="5"/>
                      <a:pt x="135" y="10"/>
                      <a:pt x="153" y="14"/>
                    </a:cubicBezTo>
                    <a:cubicBezTo>
                      <a:pt x="107" y="38"/>
                      <a:pt x="51" y="45"/>
                      <a:pt x="0" y="33"/>
                    </a:cubicBezTo>
                    <a:cubicBezTo>
                      <a:pt x="22" y="26"/>
                      <a:pt x="43" y="17"/>
                      <a:pt x="63" y="5"/>
                    </a:cubicBezTo>
                    <a:cubicBezTo>
                      <a:pt x="75" y="13"/>
                      <a:pt x="91" y="12"/>
                      <a:pt x="100" y="0"/>
                    </a:cubicBez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cxnSp>
          <p:nvCxnSpPr>
            <p:cNvPr id="47" name="Straight Arrow Connector 75"/>
            <p:cNvCxnSpPr/>
            <p:nvPr>
              <p:custDataLst>
                <p:tags r:id="rId7"/>
              </p:custDataLst>
            </p:nvPr>
          </p:nvCxnSpPr>
          <p:spPr>
            <a:xfrm flipH="1" flipV="1">
              <a:off x="6812761" y="3513334"/>
              <a:ext cx="1174631" cy="179643"/>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75"/>
            <p:cNvCxnSpPr/>
            <p:nvPr>
              <p:custDataLst>
                <p:tags r:id="rId8"/>
              </p:custDataLst>
            </p:nvPr>
          </p:nvCxnSpPr>
          <p:spPr>
            <a:xfrm flipV="1">
              <a:off x="8886535" y="1736585"/>
              <a:ext cx="14158" cy="1167050"/>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75"/>
            <p:cNvCxnSpPr/>
            <p:nvPr>
              <p:custDataLst>
                <p:tags r:id="rId9"/>
              </p:custDataLst>
            </p:nvPr>
          </p:nvCxnSpPr>
          <p:spPr>
            <a:xfrm flipH="1">
              <a:off x="7765009" y="4603292"/>
              <a:ext cx="653072" cy="1011082"/>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75"/>
            <p:cNvCxnSpPr/>
            <p:nvPr>
              <p:custDataLst>
                <p:tags r:id="rId10"/>
              </p:custDataLst>
            </p:nvPr>
          </p:nvCxnSpPr>
          <p:spPr>
            <a:xfrm>
              <a:off x="9655463" y="4347498"/>
              <a:ext cx="958019" cy="684969"/>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6323382" y="3226380"/>
              <a:ext cx="453749" cy="453749"/>
              <a:chOff x="1179225" y="991203"/>
              <a:chExt cx="1402970" cy="1402971"/>
            </a:xfrm>
          </p:grpSpPr>
          <p:sp>
            <p:nvSpPr>
              <p:cNvPr id="52" name="Oval 51"/>
              <p:cNvSpPr/>
              <p:nvPr>
                <p:custDataLst>
                  <p:tags r:id="rId94"/>
                </p:custDataLst>
              </p:nvPr>
            </p:nvSpPr>
            <p:spPr>
              <a:xfrm>
                <a:off x="1179225" y="991203"/>
                <a:ext cx="1402970" cy="140297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3" name="Group 52"/>
              <p:cNvGrpSpPr/>
              <p:nvPr/>
            </p:nvGrpSpPr>
            <p:grpSpPr>
              <a:xfrm>
                <a:off x="1375885" y="1198807"/>
                <a:ext cx="1009650" cy="1195367"/>
                <a:chOff x="1375885" y="1198807"/>
                <a:chExt cx="1009650" cy="1195367"/>
              </a:xfrm>
              <a:solidFill>
                <a:srgbClr val="037EB5"/>
              </a:solidFill>
            </p:grpSpPr>
            <p:grpSp>
              <p:nvGrpSpPr>
                <p:cNvPr id="54" name="Group 53"/>
                <p:cNvGrpSpPr/>
                <p:nvPr/>
              </p:nvGrpSpPr>
              <p:grpSpPr>
                <a:xfrm>
                  <a:off x="1375885" y="1198807"/>
                  <a:ext cx="1009650" cy="1139826"/>
                  <a:chOff x="1368786" y="1195986"/>
                  <a:chExt cx="1009650" cy="1139826"/>
                </a:xfrm>
                <a:grpFill/>
              </p:grpSpPr>
              <p:sp>
                <p:nvSpPr>
                  <p:cNvPr id="56" name="Freeform 6"/>
                  <p:cNvSpPr>
                    <a:spLocks noEditPoints="1"/>
                  </p:cNvSpPr>
                  <p:nvPr>
                    <p:custDataLst>
                      <p:tags r:id="rId96"/>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 name="Freeform 8"/>
                  <p:cNvSpPr>
                    <a:spLocks noEditPoints="1"/>
                  </p:cNvSpPr>
                  <p:nvPr>
                    <p:custDataLst>
                      <p:tags r:id="rId97"/>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 name="Freeform 9"/>
                  <p:cNvSpPr/>
                  <p:nvPr>
                    <p:custDataLst>
                      <p:tags r:id="rId98"/>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5" name="Freeform 54"/>
                <p:cNvSpPr/>
                <p:nvPr>
                  <p:custDataLst>
                    <p:tags r:id="rId95"/>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59" name="Group 50"/>
            <p:cNvGrpSpPr/>
            <p:nvPr/>
          </p:nvGrpSpPr>
          <p:grpSpPr>
            <a:xfrm>
              <a:off x="8675086" y="1230121"/>
              <a:ext cx="453749" cy="453749"/>
              <a:chOff x="1179225" y="991203"/>
              <a:chExt cx="1402970" cy="1402971"/>
            </a:xfrm>
          </p:grpSpPr>
          <p:sp>
            <p:nvSpPr>
              <p:cNvPr id="60" name="Oval 51"/>
              <p:cNvSpPr/>
              <p:nvPr>
                <p:custDataLst>
                  <p:tags r:id="rId89"/>
                </p:custDataLst>
              </p:nvPr>
            </p:nvSpPr>
            <p:spPr>
              <a:xfrm>
                <a:off x="1179225" y="991203"/>
                <a:ext cx="1402970" cy="140297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1" name="Group 52"/>
              <p:cNvGrpSpPr/>
              <p:nvPr/>
            </p:nvGrpSpPr>
            <p:grpSpPr>
              <a:xfrm>
                <a:off x="1375885" y="1198807"/>
                <a:ext cx="1009650" cy="1195367"/>
                <a:chOff x="1375885" y="1198807"/>
                <a:chExt cx="1009650" cy="1195367"/>
              </a:xfrm>
              <a:solidFill>
                <a:srgbClr val="037EB5"/>
              </a:solidFill>
            </p:grpSpPr>
            <p:grpSp>
              <p:nvGrpSpPr>
                <p:cNvPr id="62" name="Group 53"/>
                <p:cNvGrpSpPr/>
                <p:nvPr/>
              </p:nvGrpSpPr>
              <p:grpSpPr>
                <a:xfrm>
                  <a:off x="1375885" y="1198807"/>
                  <a:ext cx="1009650" cy="1139826"/>
                  <a:chOff x="1368786" y="1195986"/>
                  <a:chExt cx="1009650" cy="1139826"/>
                </a:xfrm>
                <a:grpFill/>
              </p:grpSpPr>
              <p:sp>
                <p:nvSpPr>
                  <p:cNvPr id="64" name="Freeform 6"/>
                  <p:cNvSpPr>
                    <a:spLocks noEditPoints="1"/>
                  </p:cNvSpPr>
                  <p:nvPr>
                    <p:custDataLst>
                      <p:tags r:id="rId91"/>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8"/>
                  <p:cNvSpPr>
                    <a:spLocks noEditPoints="1"/>
                  </p:cNvSpPr>
                  <p:nvPr>
                    <p:custDataLst>
                      <p:tags r:id="rId92"/>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
                  <p:cNvSpPr/>
                  <p:nvPr>
                    <p:custDataLst>
                      <p:tags r:id="rId93"/>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 name="Freeform 54"/>
                <p:cNvSpPr/>
                <p:nvPr>
                  <p:custDataLst>
                    <p:tags r:id="rId90"/>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67" name="Group 50"/>
            <p:cNvGrpSpPr/>
            <p:nvPr/>
          </p:nvGrpSpPr>
          <p:grpSpPr>
            <a:xfrm>
              <a:off x="7375567" y="5602840"/>
              <a:ext cx="453749" cy="453749"/>
              <a:chOff x="1179225" y="991203"/>
              <a:chExt cx="1402970" cy="1402971"/>
            </a:xfrm>
          </p:grpSpPr>
          <p:sp>
            <p:nvSpPr>
              <p:cNvPr id="68" name="Oval 51"/>
              <p:cNvSpPr/>
              <p:nvPr>
                <p:custDataLst>
                  <p:tags r:id="rId84"/>
                </p:custDataLst>
              </p:nvPr>
            </p:nvSpPr>
            <p:spPr>
              <a:xfrm>
                <a:off x="1179225" y="991203"/>
                <a:ext cx="1402970" cy="140297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9" name="Group 52"/>
              <p:cNvGrpSpPr/>
              <p:nvPr/>
            </p:nvGrpSpPr>
            <p:grpSpPr>
              <a:xfrm>
                <a:off x="1375885" y="1198807"/>
                <a:ext cx="1009650" cy="1195367"/>
                <a:chOff x="1375885" y="1198807"/>
                <a:chExt cx="1009650" cy="1195367"/>
              </a:xfrm>
              <a:solidFill>
                <a:srgbClr val="037EB5"/>
              </a:solidFill>
            </p:grpSpPr>
            <p:grpSp>
              <p:nvGrpSpPr>
                <p:cNvPr id="70" name="Group 53"/>
                <p:cNvGrpSpPr/>
                <p:nvPr/>
              </p:nvGrpSpPr>
              <p:grpSpPr>
                <a:xfrm>
                  <a:off x="1375885" y="1198807"/>
                  <a:ext cx="1009650" cy="1139826"/>
                  <a:chOff x="1368786" y="1195986"/>
                  <a:chExt cx="1009650" cy="1139826"/>
                </a:xfrm>
                <a:grpFill/>
              </p:grpSpPr>
              <p:sp>
                <p:nvSpPr>
                  <p:cNvPr id="72" name="Freeform 6"/>
                  <p:cNvSpPr>
                    <a:spLocks noEditPoints="1"/>
                  </p:cNvSpPr>
                  <p:nvPr>
                    <p:custDataLst>
                      <p:tags r:id="rId86"/>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8"/>
                  <p:cNvSpPr>
                    <a:spLocks noEditPoints="1"/>
                  </p:cNvSpPr>
                  <p:nvPr>
                    <p:custDataLst>
                      <p:tags r:id="rId87"/>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9"/>
                  <p:cNvSpPr/>
                  <p:nvPr>
                    <p:custDataLst>
                      <p:tags r:id="rId88"/>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1" name="Freeform 54"/>
                <p:cNvSpPr/>
                <p:nvPr>
                  <p:custDataLst>
                    <p:tags r:id="rId85"/>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75" name="Group 50"/>
            <p:cNvGrpSpPr/>
            <p:nvPr/>
          </p:nvGrpSpPr>
          <p:grpSpPr>
            <a:xfrm>
              <a:off x="10633875" y="4955271"/>
              <a:ext cx="453749" cy="453749"/>
              <a:chOff x="1179225" y="991203"/>
              <a:chExt cx="1402970" cy="1402971"/>
            </a:xfrm>
          </p:grpSpPr>
          <p:sp>
            <p:nvSpPr>
              <p:cNvPr id="76" name="Oval 51"/>
              <p:cNvSpPr/>
              <p:nvPr>
                <p:custDataLst>
                  <p:tags r:id="rId79"/>
                </p:custDataLst>
              </p:nvPr>
            </p:nvSpPr>
            <p:spPr>
              <a:xfrm>
                <a:off x="1179225" y="991203"/>
                <a:ext cx="1402970" cy="140297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7" name="Group 52"/>
              <p:cNvGrpSpPr/>
              <p:nvPr/>
            </p:nvGrpSpPr>
            <p:grpSpPr>
              <a:xfrm>
                <a:off x="1375885" y="1198807"/>
                <a:ext cx="1009650" cy="1195367"/>
                <a:chOff x="1375885" y="1198807"/>
                <a:chExt cx="1009650" cy="1195367"/>
              </a:xfrm>
              <a:solidFill>
                <a:srgbClr val="037EB5"/>
              </a:solidFill>
            </p:grpSpPr>
            <p:grpSp>
              <p:nvGrpSpPr>
                <p:cNvPr id="78" name="Group 53"/>
                <p:cNvGrpSpPr/>
                <p:nvPr/>
              </p:nvGrpSpPr>
              <p:grpSpPr>
                <a:xfrm>
                  <a:off x="1375885" y="1198807"/>
                  <a:ext cx="1009650" cy="1139826"/>
                  <a:chOff x="1368786" y="1195986"/>
                  <a:chExt cx="1009650" cy="1139826"/>
                </a:xfrm>
                <a:grpFill/>
              </p:grpSpPr>
              <p:sp>
                <p:nvSpPr>
                  <p:cNvPr id="80" name="Freeform 6"/>
                  <p:cNvSpPr>
                    <a:spLocks noEditPoints="1"/>
                  </p:cNvSpPr>
                  <p:nvPr>
                    <p:custDataLst>
                      <p:tags r:id="rId81"/>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8"/>
                  <p:cNvSpPr>
                    <a:spLocks noEditPoints="1"/>
                  </p:cNvSpPr>
                  <p:nvPr>
                    <p:custDataLst>
                      <p:tags r:id="rId82"/>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9"/>
                  <p:cNvSpPr/>
                  <p:nvPr>
                    <p:custDataLst>
                      <p:tags r:id="rId83"/>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79" name="Freeform 54"/>
                <p:cNvSpPr/>
                <p:nvPr>
                  <p:custDataLst>
                    <p:tags r:id="rId80"/>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83" name="Straight Arrow Connector 75"/>
            <p:cNvCxnSpPr/>
            <p:nvPr>
              <p:custDataLst>
                <p:tags r:id="rId11"/>
              </p:custDataLst>
            </p:nvPr>
          </p:nvCxnSpPr>
          <p:spPr>
            <a:xfrm flipH="1" flipV="1">
              <a:off x="7341061" y="2906737"/>
              <a:ext cx="120071" cy="761512"/>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75"/>
            <p:cNvCxnSpPr/>
            <p:nvPr>
              <p:custDataLst>
                <p:tags r:id="rId12"/>
              </p:custDataLst>
            </p:nvPr>
          </p:nvCxnSpPr>
          <p:spPr>
            <a:xfrm flipH="1">
              <a:off x="7456449" y="5032468"/>
              <a:ext cx="513627" cy="24285"/>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75"/>
            <p:cNvCxnSpPr/>
            <p:nvPr>
              <p:custDataLst>
                <p:tags r:id="rId13"/>
              </p:custDataLst>
            </p:nvPr>
          </p:nvCxnSpPr>
          <p:spPr>
            <a:xfrm flipH="1">
              <a:off x="7013652" y="3631601"/>
              <a:ext cx="433980" cy="537831"/>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98" name="Group 50"/>
            <p:cNvGrpSpPr/>
            <p:nvPr/>
          </p:nvGrpSpPr>
          <p:grpSpPr>
            <a:xfrm>
              <a:off x="7100399" y="3269271"/>
              <a:ext cx="664338" cy="664338"/>
              <a:chOff x="1179225" y="991203"/>
              <a:chExt cx="1402970" cy="1402971"/>
            </a:xfrm>
          </p:grpSpPr>
          <p:sp>
            <p:nvSpPr>
              <p:cNvPr id="99" name="Oval 51"/>
              <p:cNvSpPr/>
              <p:nvPr>
                <p:custDataLst>
                  <p:tags r:id="rId74"/>
                </p:custDataLst>
              </p:nvPr>
            </p:nvSpPr>
            <p:spPr>
              <a:xfrm>
                <a:off x="1179225" y="991203"/>
                <a:ext cx="1402970" cy="140297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0" name="Group 52"/>
              <p:cNvGrpSpPr/>
              <p:nvPr/>
            </p:nvGrpSpPr>
            <p:grpSpPr>
              <a:xfrm>
                <a:off x="1375885" y="1198807"/>
                <a:ext cx="1009650" cy="1195367"/>
                <a:chOff x="1375885" y="1198807"/>
                <a:chExt cx="1009650" cy="1195367"/>
              </a:xfrm>
              <a:solidFill>
                <a:srgbClr val="037EB5"/>
              </a:solidFill>
            </p:grpSpPr>
            <p:grpSp>
              <p:nvGrpSpPr>
                <p:cNvPr id="101" name="Group 53"/>
                <p:cNvGrpSpPr/>
                <p:nvPr/>
              </p:nvGrpSpPr>
              <p:grpSpPr>
                <a:xfrm>
                  <a:off x="1375885" y="1198807"/>
                  <a:ext cx="1009650" cy="1139826"/>
                  <a:chOff x="1368786" y="1195986"/>
                  <a:chExt cx="1009650" cy="1139826"/>
                </a:xfrm>
                <a:grpFill/>
              </p:grpSpPr>
              <p:sp>
                <p:nvSpPr>
                  <p:cNvPr id="103" name="Freeform 6"/>
                  <p:cNvSpPr>
                    <a:spLocks noEditPoints="1"/>
                  </p:cNvSpPr>
                  <p:nvPr>
                    <p:custDataLst>
                      <p:tags r:id="rId76"/>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8"/>
                  <p:cNvSpPr>
                    <a:spLocks noEditPoints="1"/>
                  </p:cNvSpPr>
                  <p:nvPr>
                    <p:custDataLst>
                      <p:tags r:id="rId77"/>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9"/>
                  <p:cNvSpPr/>
                  <p:nvPr>
                    <p:custDataLst>
                      <p:tags r:id="rId78"/>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02" name="Freeform 54"/>
                <p:cNvSpPr/>
                <p:nvPr>
                  <p:custDataLst>
                    <p:tags r:id="rId75"/>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06" name="Group 50"/>
            <p:cNvGrpSpPr/>
            <p:nvPr/>
          </p:nvGrpSpPr>
          <p:grpSpPr>
            <a:xfrm>
              <a:off x="7074244" y="2382509"/>
              <a:ext cx="453749" cy="453749"/>
              <a:chOff x="1179223" y="991203"/>
              <a:chExt cx="1402969" cy="1402971"/>
            </a:xfrm>
          </p:grpSpPr>
          <p:sp>
            <p:nvSpPr>
              <p:cNvPr id="107" name="Oval 51"/>
              <p:cNvSpPr/>
              <p:nvPr>
                <p:custDataLst>
                  <p:tags r:id="rId69"/>
                </p:custDataLst>
              </p:nvPr>
            </p:nvSpPr>
            <p:spPr>
              <a:xfrm>
                <a:off x="1179223" y="991203"/>
                <a:ext cx="1402969" cy="140297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8" name="Group 52"/>
              <p:cNvGrpSpPr/>
              <p:nvPr/>
            </p:nvGrpSpPr>
            <p:grpSpPr>
              <a:xfrm>
                <a:off x="1375885" y="1198807"/>
                <a:ext cx="1009650" cy="1195367"/>
                <a:chOff x="1375885" y="1198807"/>
                <a:chExt cx="1009650" cy="1195367"/>
              </a:xfrm>
              <a:solidFill>
                <a:srgbClr val="037EB5"/>
              </a:solidFill>
            </p:grpSpPr>
            <p:grpSp>
              <p:nvGrpSpPr>
                <p:cNvPr id="109" name="Group 53"/>
                <p:cNvGrpSpPr/>
                <p:nvPr/>
              </p:nvGrpSpPr>
              <p:grpSpPr>
                <a:xfrm>
                  <a:off x="1375885" y="1198807"/>
                  <a:ext cx="1009650" cy="1139826"/>
                  <a:chOff x="1368786" y="1195986"/>
                  <a:chExt cx="1009650" cy="1139826"/>
                </a:xfrm>
                <a:grpFill/>
              </p:grpSpPr>
              <p:sp>
                <p:nvSpPr>
                  <p:cNvPr id="111" name="Freeform 6"/>
                  <p:cNvSpPr>
                    <a:spLocks noEditPoints="1"/>
                  </p:cNvSpPr>
                  <p:nvPr>
                    <p:custDataLst>
                      <p:tags r:id="rId71"/>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8"/>
                  <p:cNvSpPr>
                    <a:spLocks noEditPoints="1"/>
                  </p:cNvSpPr>
                  <p:nvPr>
                    <p:custDataLst>
                      <p:tags r:id="rId72"/>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9"/>
                  <p:cNvSpPr/>
                  <p:nvPr>
                    <p:custDataLst>
                      <p:tags r:id="rId73"/>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0" name="Freeform 54"/>
                <p:cNvSpPr/>
                <p:nvPr>
                  <p:custDataLst>
                    <p:tags r:id="rId70"/>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14" name="Group 50"/>
            <p:cNvGrpSpPr/>
            <p:nvPr/>
          </p:nvGrpSpPr>
          <p:grpSpPr>
            <a:xfrm>
              <a:off x="6614889" y="4176521"/>
              <a:ext cx="453749" cy="453749"/>
              <a:chOff x="1179223" y="991203"/>
              <a:chExt cx="1402969" cy="1402971"/>
            </a:xfrm>
          </p:grpSpPr>
          <p:sp>
            <p:nvSpPr>
              <p:cNvPr id="115" name="Oval 51"/>
              <p:cNvSpPr/>
              <p:nvPr>
                <p:custDataLst>
                  <p:tags r:id="rId64"/>
                </p:custDataLst>
              </p:nvPr>
            </p:nvSpPr>
            <p:spPr>
              <a:xfrm>
                <a:off x="1179223" y="991203"/>
                <a:ext cx="1402969" cy="140297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6" name="Group 52"/>
              <p:cNvGrpSpPr/>
              <p:nvPr/>
            </p:nvGrpSpPr>
            <p:grpSpPr>
              <a:xfrm>
                <a:off x="1375885" y="1198807"/>
                <a:ext cx="1009650" cy="1195367"/>
                <a:chOff x="1375885" y="1198807"/>
                <a:chExt cx="1009650" cy="1195367"/>
              </a:xfrm>
              <a:solidFill>
                <a:srgbClr val="037EB5"/>
              </a:solidFill>
            </p:grpSpPr>
            <p:grpSp>
              <p:nvGrpSpPr>
                <p:cNvPr id="117" name="Group 53"/>
                <p:cNvGrpSpPr/>
                <p:nvPr/>
              </p:nvGrpSpPr>
              <p:grpSpPr>
                <a:xfrm>
                  <a:off x="1375885" y="1198807"/>
                  <a:ext cx="1009650" cy="1139826"/>
                  <a:chOff x="1368786" y="1195986"/>
                  <a:chExt cx="1009650" cy="1139826"/>
                </a:xfrm>
                <a:grpFill/>
              </p:grpSpPr>
              <p:sp>
                <p:nvSpPr>
                  <p:cNvPr id="119" name="Freeform 6"/>
                  <p:cNvSpPr>
                    <a:spLocks noEditPoints="1"/>
                  </p:cNvSpPr>
                  <p:nvPr>
                    <p:custDataLst>
                      <p:tags r:id="rId66"/>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8"/>
                  <p:cNvSpPr>
                    <a:spLocks noEditPoints="1"/>
                  </p:cNvSpPr>
                  <p:nvPr>
                    <p:custDataLst>
                      <p:tags r:id="rId67"/>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9"/>
                  <p:cNvSpPr/>
                  <p:nvPr>
                    <p:custDataLst>
                      <p:tags r:id="rId68"/>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8" name="Freeform 54"/>
                <p:cNvSpPr/>
                <p:nvPr>
                  <p:custDataLst>
                    <p:tags r:id="rId65"/>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22" name="Straight Arrow Connector 75"/>
            <p:cNvCxnSpPr/>
            <p:nvPr>
              <p:custDataLst>
                <p:tags r:id="rId14"/>
              </p:custDataLst>
            </p:nvPr>
          </p:nvCxnSpPr>
          <p:spPr>
            <a:xfrm>
              <a:off x="8274310" y="5180255"/>
              <a:ext cx="306629" cy="518075"/>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23" name="Group 58"/>
            <p:cNvGrpSpPr/>
            <p:nvPr/>
          </p:nvGrpSpPr>
          <p:grpSpPr>
            <a:xfrm>
              <a:off x="7787332" y="4746531"/>
              <a:ext cx="664338" cy="664338"/>
              <a:chOff x="1179225" y="991203"/>
              <a:chExt cx="1402970" cy="1402971"/>
            </a:xfrm>
          </p:grpSpPr>
          <p:sp>
            <p:nvSpPr>
              <p:cNvPr id="124" name="Oval 59"/>
              <p:cNvSpPr/>
              <p:nvPr>
                <p:custDataLst>
                  <p:tags r:id="rId59"/>
                </p:custDataLst>
              </p:nvPr>
            </p:nvSpPr>
            <p:spPr>
              <a:xfrm>
                <a:off x="1179225" y="991203"/>
                <a:ext cx="1402970" cy="140297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5" name="Group 60"/>
              <p:cNvGrpSpPr/>
              <p:nvPr/>
            </p:nvGrpSpPr>
            <p:grpSpPr>
              <a:xfrm>
                <a:off x="1375885" y="1198807"/>
                <a:ext cx="1009650" cy="1195367"/>
                <a:chOff x="1375885" y="1198807"/>
                <a:chExt cx="1009650" cy="1195367"/>
              </a:xfrm>
              <a:solidFill>
                <a:srgbClr val="037EB5"/>
              </a:solidFill>
            </p:grpSpPr>
            <p:grpSp>
              <p:nvGrpSpPr>
                <p:cNvPr id="126" name="Group 61"/>
                <p:cNvGrpSpPr/>
                <p:nvPr/>
              </p:nvGrpSpPr>
              <p:grpSpPr>
                <a:xfrm>
                  <a:off x="1375885" y="1198807"/>
                  <a:ext cx="1009650" cy="1139826"/>
                  <a:chOff x="1368786" y="1195986"/>
                  <a:chExt cx="1009650" cy="1139826"/>
                </a:xfrm>
                <a:grpFill/>
              </p:grpSpPr>
              <p:sp>
                <p:nvSpPr>
                  <p:cNvPr id="128" name="Freeform 6"/>
                  <p:cNvSpPr>
                    <a:spLocks noEditPoints="1"/>
                  </p:cNvSpPr>
                  <p:nvPr>
                    <p:custDataLst>
                      <p:tags r:id="rId61"/>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
                  <p:cNvSpPr>
                    <a:spLocks noEditPoints="1"/>
                  </p:cNvSpPr>
                  <p:nvPr>
                    <p:custDataLst>
                      <p:tags r:id="rId62"/>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9"/>
                  <p:cNvSpPr/>
                  <p:nvPr>
                    <p:custDataLst>
                      <p:tags r:id="rId63"/>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27" name="Freeform 62"/>
                <p:cNvSpPr/>
                <p:nvPr>
                  <p:custDataLst>
                    <p:tags r:id="rId60"/>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1" name="Group 50"/>
            <p:cNvGrpSpPr/>
            <p:nvPr/>
          </p:nvGrpSpPr>
          <p:grpSpPr>
            <a:xfrm>
              <a:off x="6936202" y="4830061"/>
              <a:ext cx="453749" cy="453749"/>
              <a:chOff x="1179223" y="991203"/>
              <a:chExt cx="1402969" cy="1402971"/>
            </a:xfrm>
          </p:grpSpPr>
          <p:sp>
            <p:nvSpPr>
              <p:cNvPr id="132" name="Oval 51"/>
              <p:cNvSpPr/>
              <p:nvPr>
                <p:custDataLst>
                  <p:tags r:id="rId54"/>
                </p:custDataLst>
              </p:nvPr>
            </p:nvSpPr>
            <p:spPr>
              <a:xfrm>
                <a:off x="1179223" y="991203"/>
                <a:ext cx="1402969" cy="140297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3" name="Group 52"/>
              <p:cNvGrpSpPr/>
              <p:nvPr/>
            </p:nvGrpSpPr>
            <p:grpSpPr>
              <a:xfrm>
                <a:off x="1375885" y="1198807"/>
                <a:ext cx="1009650" cy="1195367"/>
                <a:chOff x="1375885" y="1198807"/>
                <a:chExt cx="1009650" cy="1195367"/>
              </a:xfrm>
              <a:solidFill>
                <a:srgbClr val="037EB5"/>
              </a:solidFill>
            </p:grpSpPr>
            <p:grpSp>
              <p:nvGrpSpPr>
                <p:cNvPr id="134" name="Group 53"/>
                <p:cNvGrpSpPr/>
                <p:nvPr/>
              </p:nvGrpSpPr>
              <p:grpSpPr>
                <a:xfrm>
                  <a:off x="1375885" y="1198807"/>
                  <a:ext cx="1009650" cy="1139826"/>
                  <a:chOff x="1368786" y="1195986"/>
                  <a:chExt cx="1009650" cy="1139826"/>
                </a:xfrm>
                <a:grpFill/>
              </p:grpSpPr>
              <p:sp>
                <p:nvSpPr>
                  <p:cNvPr id="136" name="Freeform 6"/>
                  <p:cNvSpPr>
                    <a:spLocks noEditPoints="1"/>
                  </p:cNvSpPr>
                  <p:nvPr>
                    <p:custDataLst>
                      <p:tags r:id="rId56"/>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8"/>
                  <p:cNvSpPr>
                    <a:spLocks noEditPoints="1"/>
                  </p:cNvSpPr>
                  <p:nvPr>
                    <p:custDataLst>
                      <p:tags r:id="rId57"/>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9"/>
                  <p:cNvSpPr/>
                  <p:nvPr>
                    <p:custDataLst>
                      <p:tags r:id="rId58"/>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35" name="Freeform 54"/>
                <p:cNvSpPr/>
                <p:nvPr>
                  <p:custDataLst>
                    <p:tags r:id="rId55"/>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39" name="Group 50"/>
            <p:cNvGrpSpPr/>
            <p:nvPr/>
          </p:nvGrpSpPr>
          <p:grpSpPr>
            <a:xfrm>
              <a:off x="8511815" y="5729108"/>
              <a:ext cx="453749" cy="453749"/>
              <a:chOff x="1179223" y="991203"/>
              <a:chExt cx="1402969" cy="1402971"/>
            </a:xfrm>
          </p:grpSpPr>
          <p:sp>
            <p:nvSpPr>
              <p:cNvPr id="140" name="Oval 51"/>
              <p:cNvSpPr/>
              <p:nvPr>
                <p:custDataLst>
                  <p:tags r:id="rId49"/>
                </p:custDataLst>
              </p:nvPr>
            </p:nvSpPr>
            <p:spPr>
              <a:xfrm>
                <a:off x="1179223" y="991203"/>
                <a:ext cx="1402969" cy="140297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1" name="Group 52"/>
              <p:cNvGrpSpPr/>
              <p:nvPr/>
            </p:nvGrpSpPr>
            <p:grpSpPr>
              <a:xfrm>
                <a:off x="1375885" y="1198807"/>
                <a:ext cx="1009650" cy="1195367"/>
                <a:chOff x="1375885" y="1198807"/>
                <a:chExt cx="1009650" cy="1195367"/>
              </a:xfrm>
              <a:solidFill>
                <a:srgbClr val="037EB5"/>
              </a:solidFill>
            </p:grpSpPr>
            <p:grpSp>
              <p:nvGrpSpPr>
                <p:cNvPr id="142" name="Group 53"/>
                <p:cNvGrpSpPr/>
                <p:nvPr/>
              </p:nvGrpSpPr>
              <p:grpSpPr>
                <a:xfrm>
                  <a:off x="1375885" y="1198807"/>
                  <a:ext cx="1009650" cy="1139826"/>
                  <a:chOff x="1368786" y="1195986"/>
                  <a:chExt cx="1009650" cy="1139826"/>
                </a:xfrm>
                <a:grpFill/>
              </p:grpSpPr>
              <p:sp>
                <p:nvSpPr>
                  <p:cNvPr id="144" name="Freeform 6"/>
                  <p:cNvSpPr>
                    <a:spLocks noEditPoints="1"/>
                  </p:cNvSpPr>
                  <p:nvPr>
                    <p:custDataLst>
                      <p:tags r:id="rId51"/>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8"/>
                  <p:cNvSpPr>
                    <a:spLocks noEditPoints="1"/>
                  </p:cNvSpPr>
                  <p:nvPr>
                    <p:custDataLst>
                      <p:tags r:id="rId52"/>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9"/>
                  <p:cNvSpPr/>
                  <p:nvPr>
                    <p:custDataLst>
                      <p:tags r:id="rId53"/>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43" name="Freeform 54"/>
                <p:cNvSpPr/>
                <p:nvPr>
                  <p:custDataLst>
                    <p:tags r:id="rId50"/>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47" name="Straight Arrow Connector 75"/>
            <p:cNvCxnSpPr/>
            <p:nvPr>
              <p:custDataLst>
                <p:tags r:id="rId15"/>
              </p:custDataLst>
            </p:nvPr>
          </p:nvCxnSpPr>
          <p:spPr>
            <a:xfrm flipH="1">
              <a:off x="9496936" y="4619186"/>
              <a:ext cx="545662" cy="443587"/>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75"/>
            <p:cNvCxnSpPr/>
            <p:nvPr>
              <p:custDataLst>
                <p:tags r:id="rId16"/>
              </p:custDataLst>
            </p:nvPr>
          </p:nvCxnSpPr>
          <p:spPr>
            <a:xfrm>
              <a:off x="10076528" y="4716108"/>
              <a:ext cx="18578" cy="719008"/>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49" name="Group 66"/>
            <p:cNvGrpSpPr/>
            <p:nvPr/>
          </p:nvGrpSpPr>
          <p:grpSpPr>
            <a:xfrm>
              <a:off x="9748074" y="4300172"/>
              <a:ext cx="664338" cy="664338"/>
              <a:chOff x="1179225" y="991203"/>
              <a:chExt cx="1402970" cy="1402971"/>
            </a:xfrm>
          </p:grpSpPr>
          <p:sp>
            <p:nvSpPr>
              <p:cNvPr id="150" name="Oval 67"/>
              <p:cNvSpPr/>
              <p:nvPr>
                <p:custDataLst>
                  <p:tags r:id="rId44"/>
                </p:custDataLst>
              </p:nvPr>
            </p:nvSpPr>
            <p:spPr>
              <a:xfrm>
                <a:off x="1179225" y="991203"/>
                <a:ext cx="1402970" cy="140297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1" name="Group 68"/>
              <p:cNvGrpSpPr/>
              <p:nvPr/>
            </p:nvGrpSpPr>
            <p:grpSpPr>
              <a:xfrm>
                <a:off x="1375885" y="1198807"/>
                <a:ext cx="1009650" cy="1195367"/>
                <a:chOff x="1375885" y="1198807"/>
                <a:chExt cx="1009650" cy="1195367"/>
              </a:xfrm>
              <a:solidFill>
                <a:srgbClr val="037EB5"/>
              </a:solidFill>
            </p:grpSpPr>
            <p:grpSp>
              <p:nvGrpSpPr>
                <p:cNvPr id="152" name="Group 69"/>
                <p:cNvGrpSpPr/>
                <p:nvPr/>
              </p:nvGrpSpPr>
              <p:grpSpPr>
                <a:xfrm>
                  <a:off x="1375885" y="1198807"/>
                  <a:ext cx="1009650" cy="1139826"/>
                  <a:chOff x="1368786" y="1195986"/>
                  <a:chExt cx="1009650" cy="1139826"/>
                </a:xfrm>
                <a:grpFill/>
              </p:grpSpPr>
              <p:sp>
                <p:nvSpPr>
                  <p:cNvPr id="154" name="Freeform 6"/>
                  <p:cNvSpPr>
                    <a:spLocks noEditPoints="1"/>
                  </p:cNvSpPr>
                  <p:nvPr>
                    <p:custDataLst>
                      <p:tags r:id="rId46"/>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dirty="0"/>
                  </a:p>
                </p:txBody>
              </p:sp>
              <p:sp>
                <p:nvSpPr>
                  <p:cNvPr id="155" name="Freeform 8"/>
                  <p:cNvSpPr>
                    <a:spLocks noEditPoints="1"/>
                  </p:cNvSpPr>
                  <p:nvPr>
                    <p:custDataLst>
                      <p:tags r:id="rId47"/>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9"/>
                  <p:cNvSpPr/>
                  <p:nvPr>
                    <p:custDataLst>
                      <p:tags r:id="rId48"/>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53" name="Freeform 70"/>
                <p:cNvSpPr/>
                <p:nvPr>
                  <p:custDataLst>
                    <p:tags r:id="rId45"/>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7" name="Group 50"/>
            <p:cNvGrpSpPr/>
            <p:nvPr/>
          </p:nvGrpSpPr>
          <p:grpSpPr>
            <a:xfrm>
              <a:off x="9030862" y="5023149"/>
              <a:ext cx="453749" cy="453749"/>
              <a:chOff x="1179225" y="991203"/>
              <a:chExt cx="1402970" cy="1402971"/>
            </a:xfrm>
          </p:grpSpPr>
          <p:sp>
            <p:nvSpPr>
              <p:cNvPr id="158" name="Oval 51"/>
              <p:cNvSpPr/>
              <p:nvPr>
                <p:custDataLst>
                  <p:tags r:id="rId39"/>
                </p:custDataLst>
              </p:nvPr>
            </p:nvSpPr>
            <p:spPr>
              <a:xfrm>
                <a:off x="1179225" y="991203"/>
                <a:ext cx="1402970" cy="140297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59" name="Group 52"/>
              <p:cNvGrpSpPr/>
              <p:nvPr/>
            </p:nvGrpSpPr>
            <p:grpSpPr>
              <a:xfrm>
                <a:off x="1375885" y="1198807"/>
                <a:ext cx="1009650" cy="1195367"/>
                <a:chOff x="1375885" y="1198807"/>
                <a:chExt cx="1009650" cy="1195367"/>
              </a:xfrm>
              <a:solidFill>
                <a:srgbClr val="037EB5"/>
              </a:solidFill>
            </p:grpSpPr>
            <p:grpSp>
              <p:nvGrpSpPr>
                <p:cNvPr id="160" name="Group 53"/>
                <p:cNvGrpSpPr/>
                <p:nvPr/>
              </p:nvGrpSpPr>
              <p:grpSpPr>
                <a:xfrm>
                  <a:off x="1375885" y="1198807"/>
                  <a:ext cx="1009650" cy="1139826"/>
                  <a:chOff x="1368786" y="1195986"/>
                  <a:chExt cx="1009650" cy="1139826"/>
                </a:xfrm>
                <a:grpFill/>
              </p:grpSpPr>
              <p:sp>
                <p:nvSpPr>
                  <p:cNvPr id="162" name="Freeform 6"/>
                  <p:cNvSpPr>
                    <a:spLocks noEditPoints="1"/>
                  </p:cNvSpPr>
                  <p:nvPr>
                    <p:custDataLst>
                      <p:tags r:id="rId41"/>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8"/>
                  <p:cNvSpPr>
                    <a:spLocks noEditPoints="1"/>
                  </p:cNvSpPr>
                  <p:nvPr>
                    <p:custDataLst>
                      <p:tags r:id="rId42"/>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9"/>
                  <p:cNvSpPr/>
                  <p:nvPr>
                    <p:custDataLst>
                      <p:tags r:id="rId43"/>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1" name="Freeform 54"/>
                <p:cNvSpPr/>
                <p:nvPr>
                  <p:custDataLst>
                    <p:tags r:id="rId40"/>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65" name="Group 50"/>
            <p:cNvGrpSpPr/>
            <p:nvPr/>
          </p:nvGrpSpPr>
          <p:grpSpPr>
            <a:xfrm>
              <a:off x="9872905" y="5502233"/>
              <a:ext cx="453749" cy="453749"/>
              <a:chOff x="1179225" y="991203"/>
              <a:chExt cx="1402970" cy="1402971"/>
            </a:xfrm>
          </p:grpSpPr>
          <p:sp>
            <p:nvSpPr>
              <p:cNvPr id="166" name="Oval 51"/>
              <p:cNvSpPr/>
              <p:nvPr>
                <p:custDataLst>
                  <p:tags r:id="rId34"/>
                </p:custDataLst>
              </p:nvPr>
            </p:nvSpPr>
            <p:spPr>
              <a:xfrm>
                <a:off x="1179225" y="991203"/>
                <a:ext cx="1402970" cy="140297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67" name="Group 52"/>
              <p:cNvGrpSpPr/>
              <p:nvPr/>
            </p:nvGrpSpPr>
            <p:grpSpPr>
              <a:xfrm>
                <a:off x="1375885" y="1198807"/>
                <a:ext cx="1009650" cy="1195367"/>
                <a:chOff x="1375885" y="1198807"/>
                <a:chExt cx="1009650" cy="1195367"/>
              </a:xfrm>
              <a:solidFill>
                <a:srgbClr val="037EB5"/>
              </a:solidFill>
            </p:grpSpPr>
            <p:grpSp>
              <p:nvGrpSpPr>
                <p:cNvPr id="168" name="Group 53"/>
                <p:cNvGrpSpPr/>
                <p:nvPr/>
              </p:nvGrpSpPr>
              <p:grpSpPr>
                <a:xfrm>
                  <a:off x="1375885" y="1198807"/>
                  <a:ext cx="1009650" cy="1139826"/>
                  <a:chOff x="1368786" y="1195986"/>
                  <a:chExt cx="1009650" cy="1139826"/>
                </a:xfrm>
                <a:grpFill/>
              </p:grpSpPr>
              <p:sp>
                <p:nvSpPr>
                  <p:cNvPr id="170" name="Freeform 6"/>
                  <p:cNvSpPr>
                    <a:spLocks noEditPoints="1"/>
                  </p:cNvSpPr>
                  <p:nvPr>
                    <p:custDataLst>
                      <p:tags r:id="rId36"/>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8"/>
                  <p:cNvSpPr>
                    <a:spLocks noEditPoints="1"/>
                  </p:cNvSpPr>
                  <p:nvPr>
                    <p:custDataLst>
                      <p:tags r:id="rId37"/>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9"/>
                  <p:cNvSpPr/>
                  <p:nvPr>
                    <p:custDataLst>
                      <p:tags r:id="rId38"/>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9" name="Freeform 54"/>
                <p:cNvSpPr/>
                <p:nvPr>
                  <p:custDataLst>
                    <p:tags r:id="rId35"/>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cxnSp>
          <p:nvCxnSpPr>
            <p:cNvPr id="173" name="Straight Arrow Connector 75"/>
            <p:cNvCxnSpPr/>
            <p:nvPr>
              <p:custDataLst>
                <p:tags r:id="rId17"/>
              </p:custDataLst>
            </p:nvPr>
          </p:nvCxnSpPr>
          <p:spPr>
            <a:xfrm flipV="1">
              <a:off x="9025615" y="2235826"/>
              <a:ext cx="541689" cy="145917"/>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74" name="Straight Arrow Connector 75"/>
            <p:cNvCxnSpPr/>
            <p:nvPr>
              <p:custDataLst>
                <p:tags r:id="rId18"/>
              </p:custDataLst>
            </p:nvPr>
          </p:nvCxnSpPr>
          <p:spPr>
            <a:xfrm flipH="1" flipV="1">
              <a:off x="8271850" y="2166219"/>
              <a:ext cx="452891" cy="204667"/>
            </a:xfrm>
            <a:prstGeom prst="straightConnector1">
              <a:avLst/>
            </a:prstGeom>
            <a:ln w="19050">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175" name="Group 36"/>
            <p:cNvGrpSpPr/>
            <p:nvPr/>
          </p:nvGrpSpPr>
          <p:grpSpPr>
            <a:xfrm>
              <a:off x="8554365" y="2050340"/>
              <a:ext cx="664338" cy="664338"/>
              <a:chOff x="1179225" y="991203"/>
              <a:chExt cx="1402970" cy="1402971"/>
            </a:xfrm>
          </p:grpSpPr>
          <p:sp>
            <p:nvSpPr>
              <p:cNvPr id="176" name="Oval 23"/>
              <p:cNvSpPr/>
              <p:nvPr>
                <p:custDataLst>
                  <p:tags r:id="rId29"/>
                </p:custDataLst>
              </p:nvPr>
            </p:nvSpPr>
            <p:spPr>
              <a:xfrm>
                <a:off x="1179225" y="991203"/>
                <a:ext cx="1402970" cy="1402970"/>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7" name="Group 35"/>
              <p:cNvGrpSpPr/>
              <p:nvPr/>
            </p:nvGrpSpPr>
            <p:grpSpPr>
              <a:xfrm>
                <a:off x="1375885" y="1198807"/>
                <a:ext cx="1009650" cy="1195367"/>
                <a:chOff x="1375885" y="1198807"/>
                <a:chExt cx="1009650" cy="1195367"/>
              </a:xfrm>
              <a:solidFill>
                <a:srgbClr val="037EB5"/>
              </a:solidFill>
            </p:grpSpPr>
            <p:grpSp>
              <p:nvGrpSpPr>
                <p:cNvPr id="178" name="Group 24"/>
                <p:cNvGrpSpPr/>
                <p:nvPr/>
              </p:nvGrpSpPr>
              <p:grpSpPr>
                <a:xfrm>
                  <a:off x="1375885" y="1198807"/>
                  <a:ext cx="1009650" cy="1139826"/>
                  <a:chOff x="1368786" y="1195986"/>
                  <a:chExt cx="1009650" cy="1139826"/>
                </a:xfrm>
                <a:grpFill/>
              </p:grpSpPr>
              <p:sp>
                <p:nvSpPr>
                  <p:cNvPr id="180" name="Freeform 6"/>
                  <p:cNvSpPr>
                    <a:spLocks noEditPoints="1"/>
                  </p:cNvSpPr>
                  <p:nvPr>
                    <p:custDataLst>
                      <p:tags r:id="rId31"/>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8"/>
                  <p:cNvSpPr>
                    <a:spLocks noEditPoints="1"/>
                  </p:cNvSpPr>
                  <p:nvPr>
                    <p:custDataLst>
                      <p:tags r:id="rId32"/>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9"/>
                  <p:cNvSpPr/>
                  <p:nvPr>
                    <p:custDataLst>
                      <p:tags r:id="rId33"/>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dirty="0"/>
                  </a:p>
                </p:txBody>
              </p:sp>
            </p:grpSp>
            <p:sp>
              <p:nvSpPr>
                <p:cNvPr id="179" name="Freeform 34"/>
                <p:cNvSpPr/>
                <p:nvPr>
                  <p:custDataLst>
                    <p:tags r:id="rId30"/>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grpSp>
          <p:nvGrpSpPr>
            <p:cNvPr id="183" name="Group 50"/>
            <p:cNvGrpSpPr/>
            <p:nvPr/>
          </p:nvGrpSpPr>
          <p:grpSpPr>
            <a:xfrm>
              <a:off x="7753078" y="1855035"/>
              <a:ext cx="453749" cy="453749"/>
              <a:chOff x="1179223" y="991203"/>
              <a:chExt cx="1402969" cy="1402971"/>
            </a:xfrm>
          </p:grpSpPr>
          <p:sp>
            <p:nvSpPr>
              <p:cNvPr id="184" name="Oval 51"/>
              <p:cNvSpPr/>
              <p:nvPr>
                <p:custDataLst>
                  <p:tags r:id="rId24"/>
                </p:custDataLst>
              </p:nvPr>
            </p:nvSpPr>
            <p:spPr>
              <a:xfrm>
                <a:off x="1179223" y="991203"/>
                <a:ext cx="1402969" cy="140297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5" name="Group 52"/>
              <p:cNvGrpSpPr/>
              <p:nvPr/>
            </p:nvGrpSpPr>
            <p:grpSpPr>
              <a:xfrm>
                <a:off x="1375885" y="1198807"/>
                <a:ext cx="1009650" cy="1195367"/>
                <a:chOff x="1375885" y="1198807"/>
                <a:chExt cx="1009650" cy="1195367"/>
              </a:xfrm>
              <a:solidFill>
                <a:srgbClr val="037EB5"/>
              </a:solidFill>
            </p:grpSpPr>
            <p:grpSp>
              <p:nvGrpSpPr>
                <p:cNvPr id="186" name="Group 53"/>
                <p:cNvGrpSpPr/>
                <p:nvPr/>
              </p:nvGrpSpPr>
              <p:grpSpPr>
                <a:xfrm>
                  <a:off x="1375885" y="1198807"/>
                  <a:ext cx="1009650" cy="1139826"/>
                  <a:chOff x="1368786" y="1195986"/>
                  <a:chExt cx="1009650" cy="1139826"/>
                </a:xfrm>
                <a:grpFill/>
              </p:grpSpPr>
              <p:sp>
                <p:nvSpPr>
                  <p:cNvPr id="188" name="Freeform 6"/>
                  <p:cNvSpPr>
                    <a:spLocks noEditPoints="1"/>
                  </p:cNvSpPr>
                  <p:nvPr>
                    <p:custDataLst>
                      <p:tags r:id="rId26"/>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8"/>
                  <p:cNvSpPr>
                    <a:spLocks noEditPoints="1"/>
                  </p:cNvSpPr>
                  <p:nvPr>
                    <p:custDataLst>
                      <p:tags r:id="rId27"/>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9"/>
                  <p:cNvSpPr/>
                  <p:nvPr>
                    <p:custDataLst>
                      <p:tags r:id="rId28"/>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87" name="Freeform 54"/>
                <p:cNvSpPr/>
                <p:nvPr>
                  <p:custDataLst>
                    <p:tags r:id="rId25"/>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91" name="Group 50"/>
            <p:cNvGrpSpPr/>
            <p:nvPr/>
          </p:nvGrpSpPr>
          <p:grpSpPr>
            <a:xfrm>
              <a:off x="9632230" y="1967842"/>
              <a:ext cx="453749" cy="453749"/>
              <a:chOff x="1179223" y="991203"/>
              <a:chExt cx="1402969" cy="1402971"/>
            </a:xfrm>
          </p:grpSpPr>
          <p:sp>
            <p:nvSpPr>
              <p:cNvPr id="192" name="Oval 51"/>
              <p:cNvSpPr/>
              <p:nvPr>
                <p:custDataLst>
                  <p:tags r:id="rId19"/>
                </p:custDataLst>
              </p:nvPr>
            </p:nvSpPr>
            <p:spPr>
              <a:xfrm>
                <a:off x="1179223" y="991203"/>
                <a:ext cx="1402969" cy="1402971"/>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3" name="Group 52"/>
              <p:cNvGrpSpPr/>
              <p:nvPr/>
            </p:nvGrpSpPr>
            <p:grpSpPr>
              <a:xfrm>
                <a:off x="1375885" y="1198807"/>
                <a:ext cx="1009650" cy="1195367"/>
                <a:chOff x="1375885" y="1198807"/>
                <a:chExt cx="1009650" cy="1195367"/>
              </a:xfrm>
              <a:solidFill>
                <a:srgbClr val="037EB5"/>
              </a:solidFill>
            </p:grpSpPr>
            <p:grpSp>
              <p:nvGrpSpPr>
                <p:cNvPr id="194" name="Group 53"/>
                <p:cNvGrpSpPr/>
                <p:nvPr/>
              </p:nvGrpSpPr>
              <p:grpSpPr>
                <a:xfrm>
                  <a:off x="1375885" y="1198807"/>
                  <a:ext cx="1009650" cy="1139826"/>
                  <a:chOff x="1368786" y="1195986"/>
                  <a:chExt cx="1009650" cy="1139826"/>
                </a:xfrm>
                <a:grpFill/>
              </p:grpSpPr>
              <p:sp>
                <p:nvSpPr>
                  <p:cNvPr id="196" name="Freeform 6"/>
                  <p:cNvSpPr>
                    <a:spLocks noEditPoints="1"/>
                  </p:cNvSpPr>
                  <p:nvPr>
                    <p:custDataLst>
                      <p:tags r:id="rId21"/>
                    </p:custDataLst>
                  </p:nvPr>
                </p:nvSpPr>
                <p:spPr bwMode="auto">
                  <a:xfrm>
                    <a:off x="1643423" y="1195986"/>
                    <a:ext cx="460375" cy="598488"/>
                  </a:xfrm>
                  <a:custGeom>
                    <a:avLst/>
                    <a:gdLst>
                      <a:gd name="T0" fmla="*/ 41 w 122"/>
                      <a:gd name="T1" fmla="*/ 4 h 159"/>
                      <a:gd name="T2" fmla="*/ 97 w 122"/>
                      <a:gd name="T3" fmla="*/ 12 h 159"/>
                      <a:gd name="T4" fmla="*/ 120 w 122"/>
                      <a:gd name="T5" fmla="*/ 58 h 159"/>
                      <a:gd name="T6" fmla="*/ 121 w 122"/>
                      <a:gd name="T7" fmla="*/ 94 h 159"/>
                      <a:gd name="T8" fmla="*/ 103 w 122"/>
                      <a:gd name="T9" fmla="*/ 126 h 159"/>
                      <a:gd name="T10" fmla="*/ 63 w 122"/>
                      <a:gd name="T11" fmla="*/ 157 h 159"/>
                      <a:gd name="T12" fmla="*/ 19 w 122"/>
                      <a:gd name="T13" fmla="*/ 126 h 159"/>
                      <a:gd name="T14" fmla="*/ 1 w 122"/>
                      <a:gd name="T15" fmla="*/ 94 h 159"/>
                      <a:gd name="T16" fmla="*/ 3 w 122"/>
                      <a:gd name="T17" fmla="*/ 46 h 159"/>
                      <a:gd name="T18" fmla="*/ 41 w 122"/>
                      <a:gd name="T19" fmla="*/ 4 h 159"/>
                      <a:gd name="T20" fmla="*/ 19 w 122"/>
                      <a:gd name="T21" fmla="*/ 80 h 159"/>
                      <a:gd name="T22" fmla="*/ 41 w 122"/>
                      <a:gd name="T23" fmla="*/ 136 h 159"/>
                      <a:gd name="T24" fmla="*/ 77 w 122"/>
                      <a:gd name="T25" fmla="*/ 140 h 159"/>
                      <a:gd name="T26" fmla="*/ 104 w 122"/>
                      <a:gd name="T27" fmla="*/ 73 h 159"/>
                      <a:gd name="T28" fmla="*/ 79 w 122"/>
                      <a:gd name="T29" fmla="*/ 54 h 159"/>
                      <a:gd name="T30" fmla="*/ 19 w 122"/>
                      <a:gd name="T31" fmla="*/ 8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2" h="159">
                        <a:moveTo>
                          <a:pt x="41" y="4"/>
                        </a:moveTo>
                        <a:cubicBezTo>
                          <a:pt x="59" y="0"/>
                          <a:pt x="80" y="2"/>
                          <a:pt x="97" y="12"/>
                        </a:cubicBezTo>
                        <a:cubicBezTo>
                          <a:pt x="112" y="22"/>
                          <a:pt x="121" y="40"/>
                          <a:pt x="120" y="58"/>
                        </a:cubicBezTo>
                        <a:cubicBezTo>
                          <a:pt x="119" y="70"/>
                          <a:pt x="122" y="82"/>
                          <a:pt x="121" y="94"/>
                        </a:cubicBezTo>
                        <a:cubicBezTo>
                          <a:pt x="117" y="106"/>
                          <a:pt x="108" y="115"/>
                          <a:pt x="103" y="126"/>
                        </a:cubicBezTo>
                        <a:cubicBezTo>
                          <a:pt x="96" y="142"/>
                          <a:pt x="82" y="157"/>
                          <a:pt x="63" y="157"/>
                        </a:cubicBezTo>
                        <a:cubicBezTo>
                          <a:pt x="43" y="159"/>
                          <a:pt x="27" y="143"/>
                          <a:pt x="19" y="126"/>
                        </a:cubicBezTo>
                        <a:cubicBezTo>
                          <a:pt x="14" y="115"/>
                          <a:pt x="5" y="105"/>
                          <a:pt x="1" y="94"/>
                        </a:cubicBezTo>
                        <a:cubicBezTo>
                          <a:pt x="1" y="78"/>
                          <a:pt x="0" y="62"/>
                          <a:pt x="3" y="46"/>
                        </a:cubicBezTo>
                        <a:cubicBezTo>
                          <a:pt x="7" y="27"/>
                          <a:pt x="21" y="9"/>
                          <a:pt x="41" y="4"/>
                        </a:cubicBezTo>
                        <a:close/>
                        <a:moveTo>
                          <a:pt x="19" y="80"/>
                        </a:moveTo>
                        <a:cubicBezTo>
                          <a:pt x="22" y="100"/>
                          <a:pt x="27" y="121"/>
                          <a:pt x="41" y="136"/>
                        </a:cubicBezTo>
                        <a:cubicBezTo>
                          <a:pt x="50" y="145"/>
                          <a:pt x="66" y="148"/>
                          <a:pt x="77" y="140"/>
                        </a:cubicBezTo>
                        <a:cubicBezTo>
                          <a:pt x="97" y="124"/>
                          <a:pt x="101" y="97"/>
                          <a:pt x="104" y="73"/>
                        </a:cubicBezTo>
                        <a:cubicBezTo>
                          <a:pt x="95" y="68"/>
                          <a:pt x="86" y="62"/>
                          <a:pt x="79" y="54"/>
                        </a:cubicBezTo>
                        <a:cubicBezTo>
                          <a:pt x="62" y="69"/>
                          <a:pt x="41" y="78"/>
                          <a:pt x="19" y="80"/>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8"/>
                  <p:cNvSpPr>
                    <a:spLocks noEditPoints="1"/>
                  </p:cNvSpPr>
                  <p:nvPr>
                    <p:custDataLst>
                      <p:tags r:id="rId22"/>
                    </p:custDataLst>
                  </p:nvPr>
                </p:nvSpPr>
                <p:spPr bwMode="auto">
                  <a:xfrm>
                    <a:off x="1368786" y="1753199"/>
                    <a:ext cx="1009650" cy="582613"/>
                  </a:xfrm>
                  <a:custGeom>
                    <a:avLst/>
                    <a:gdLst>
                      <a:gd name="T0" fmla="*/ 51 w 268"/>
                      <a:gd name="T1" fmla="*/ 17 h 155"/>
                      <a:gd name="T2" fmla="*/ 92 w 268"/>
                      <a:gd name="T3" fmla="*/ 0 h 155"/>
                      <a:gd name="T4" fmla="*/ 98 w 268"/>
                      <a:gd name="T5" fmla="*/ 10 h 155"/>
                      <a:gd name="T6" fmla="*/ 89 w 268"/>
                      <a:gd name="T7" fmla="*/ 16 h 155"/>
                      <a:gd name="T8" fmla="*/ 122 w 268"/>
                      <a:gd name="T9" fmla="*/ 130 h 155"/>
                      <a:gd name="T10" fmla="*/ 127 w 268"/>
                      <a:gd name="T11" fmla="*/ 55 h 155"/>
                      <a:gd name="T12" fmla="*/ 142 w 268"/>
                      <a:gd name="T13" fmla="*/ 54 h 155"/>
                      <a:gd name="T14" fmla="*/ 146 w 268"/>
                      <a:gd name="T15" fmla="*/ 130 h 155"/>
                      <a:gd name="T16" fmla="*/ 180 w 268"/>
                      <a:gd name="T17" fmla="*/ 16 h 155"/>
                      <a:gd name="T18" fmla="*/ 175 w 268"/>
                      <a:gd name="T19" fmla="*/ 1 h 155"/>
                      <a:gd name="T20" fmla="*/ 239 w 268"/>
                      <a:gd name="T21" fmla="*/ 35 h 155"/>
                      <a:gd name="T22" fmla="*/ 265 w 268"/>
                      <a:gd name="T23" fmla="*/ 114 h 155"/>
                      <a:gd name="T24" fmla="*/ 220 w 268"/>
                      <a:gd name="T25" fmla="*/ 133 h 155"/>
                      <a:gd name="T26" fmla="*/ 124 w 268"/>
                      <a:gd name="T27" fmla="*/ 154 h 155"/>
                      <a:gd name="T28" fmla="*/ 50 w 268"/>
                      <a:gd name="T29" fmla="*/ 133 h 155"/>
                      <a:gd name="T30" fmla="*/ 3 w 268"/>
                      <a:gd name="T31" fmla="*/ 110 h 155"/>
                      <a:gd name="T32" fmla="*/ 51 w 268"/>
                      <a:gd name="T33" fmla="*/ 17 h 155"/>
                      <a:gd name="T34" fmla="*/ 167 w 268"/>
                      <a:gd name="T35" fmla="*/ 107 h 155"/>
                      <a:gd name="T36" fmla="*/ 170 w 268"/>
                      <a:gd name="T37" fmla="*/ 113 h 155"/>
                      <a:gd name="T38" fmla="*/ 205 w 268"/>
                      <a:gd name="T39" fmla="*/ 109 h 155"/>
                      <a:gd name="T40" fmla="*/ 213 w 268"/>
                      <a:gd name="T41" fmla="*/ 100 h 155"/>
                      <a:gd name="T42" fmla="*/ 167 w 268"/>
                      <a:gd name="T43" fmla="*/ 10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8" h="155">
                        <a:moveTo>
                          <a:pt x="51" y="17"/>
                        </a:moveTo>
                        <a:cubicBezTo>
                          <a:pt x="64" y="9"/>
                          <a:pt x="78" y="6"/>
                          <a:pt x="92" y="0"/>
                        </a:cubicBezTo>
                        <a:cubicBezTo>
                          <a:pt x="94" y="3"/>
                          <a:pt x="96" y="8"/>
                          <a:pt x="98" y="10"/>
                        </a:cubicBezTo>
                        <a:cubicBezTo>
                          <a:pt x="95" y="12"/>
                          <a:pt x="91" y="15"/>
                          <a:pt x="89" y="16"/>
                        </a:cubicBezTo>
                        <a:cubicBezTo>
                          <a:pt x="100" y="54"/>
                          <a:pt x="112" y="92"/>
                          <a:pt x="122" y="130"/>
                        </a:cubicBezTo>
                        <a:cubicBezTo>
                          <a:pt x="124" y="105"/>
                          <a:pt x="126" y="80"/>
                          <a:pt x="127" y="55"/>
                        </a:cubicBezTo>
                        <a:cubicBezTo>
                          <a:pt x="132" y="54"/>
                          <a:pt x="137" y="54"/>
                          <a:pt x="142" y="54"/>
                        </a:cubicBezTo>
                        <a:cubicBezTo>
                          <a:pt x="142" y="80"/>
                          <a:pt x="144" y="105"/>
                          <a:pt x="146" y="130"/>
                        </a:cubicBezTo>
                        <a:cubicBezTo>
                          <a:pt x="157" y="92"/>
                          <a:pt x="170" y="54"/>
                          <a:pt x="180" y="16"/>
                        </a:cubicBezTo>
                        <a:cubicBezTo>
                          <a:pt x="170" y="14"/>
                          <a:pt x="172" y="7"/>
                          <a:pt x="175" y="1"/>
                        </a:cubicBezTo>
                        <a:cubicBezTo>
                          <a:pt x="199" y="7"/>
                          <a:pt x="223" y="16"/>
                          <a:pt x="239" y="35"/>
                        </a:cubicBezTo>
                        <a:cubicBezTo>
                          <a:pt x="259" y="56"/>
                          <a:pt x="268" y="86"/>
                          <a:pt x="265" y="114"/>
                        </a:cubicBezTo>
                        <a:cubicBezTo>
                          <a:pt x="256" y="130"/>
                          <a:pt x="236" y="132"/>
                          <a:pt x="220" y="133"/>
                        </a:cubicBezTo>
                        <a:cubicBezTo>
                          <a:pt x="191" y="151"/>
                          <a:pt x="157" y="155"/>
                          <a:pt x="124" y="154"/>
                        </a:cubicBezTo>
                        <a:cubicBezTo>
                          <a:pt x="98" y="153"/>
                          <a:pt x="71" y="149"/>
                          <a:pt x="50" y="133"/>
                        </a:cubicBezTo>
                        <a:cubicBezTo>
                          <a:pt x="32" y="132"/>
                          <a:pt x="9" y="130"/>
                          <a:pt x="3" y="110"/>
                        </a:cubicBezTo>
                        <a:cubicBezTo>
                          <a:pt x="0" y="73"/>
                          <a:pt x="19" y="36"/>
                          <a:pt x="51" y="17"/>
                        </a:cubicBezTo>
                        <a:close/>
                        <a:moveTo>
                          <a:pt x="167" y="107"/>
                        </a:moveTo>
                        <a:cubicBezTo>
                          <a:pt x="168" y="109"/>
                          <a:pt x="169" y="111"/>
                          <a:pt x="170" y="113"/>
                        </a:cubicBezTo>
                        <a:cubicBezTo>
                          <a:pt x="182" y="114"/>
                          <a:pt x="194" y="112"/>
                          <a:pt x="205" y="109"/>
                        </a:cubicBezTo>
                        <a:cubicBezTo>
                          <a:pt x="210" y="108"/>
                          <a:pt x="212" y="104"/>
                          <a:pt x="213" y="100"/>
                        </a:cubicBezTo>
                        <a:cubicBezTo>
                          <a:pt x="198" y="105"/>
                          <a:pt x="182" y="107"/>
                          <a:pt x="167" y="107"/>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9"/>
                  <p:cNvSpPr/>
                  <p:nvPr>
                    <p:custDataLst>
                      <p:tags r:id="rId23"/>
                    </p:custDataLst>
                  </p:nvPr>
                </p:nvSpPr>
                <p:spPr bwMode="auto">
                  <a:xfrm>
                    <a:off x="1816461" y="1850036"/>
                    <a:ext cx="117475" cy="87313"/>
                  </a:xfrm>
                  <a:custGeom>
                    <a:avLst/>
                    <a:gdLst>
                      <a:gd name="T0" fmla="*/ 4 w 31"/>
                      <a:gd name="T1" fmla="*/ 3 h 23"/>
                      <a:gd name="T2" fmla="*/ 26 w 31"/>
                      <a:gd name="T3" fmla="*/ 3 h 23"/>
                      <a:gd name="T4" fmla="*/ 24 w 31"/>
                      <a:gd name="T5" fmla="*/ 23 h 23"/>
                      <a:gd name="T6" fmla="*/ 6 w 31"/>
                      <a:gd name="T7" fmla="*/ 23 h 23"/>
                      <a:gd name="T8" fmla="*/ 4 w 31"/>
                      <a:gd name="T9" fmla="*/ 3 h 23"/>
                    </a:gdLst>
                    <a:ahLst/>
                    <a:cxnLst>
                      <a:cxn ang="0">
                        <a:pos x="T0" y="T1"/>
                      </a:cxn>
                      <a:cxn ang="0">
                        <a:pos x="T2" y="T3"/>
                      </a:cxn>
                      <a:cxn ang="0">
                        <a:pos x="T4" y="T5"/>
                      </a:cxn>
                      <a:cxn ang="0">
                        <a:pos x="T6" y="T7"/>
                      </a:cxn>
                      <a:cxn ang="0">
                        <a:pos x="T8" y="T9"/>
                      </a:cxn>
                    </a:cxnLst>
                    <a:rect l="0" t="0" r="r" b="b"/>
                    <a:pathLst>
                      <a:path w="31" h="23">
                        <a:moveTo>
                          <a:pt x="4" y="3"/>
                        </a:moveTo>
                        <a:cubicBezTo>
                          <a:pt x="11" y="1"/>
                          <a:pt x="19" y="0"/>
                          <a:pt x="26" y="3"/>
                        </a:cubicBezTo>
                        <a:cubicBezTo>
                          <a:pt x="31" y="10"/>
                          <a:pt x="27" y="16"/>
                          <a:pt x="24" y="23"/>
                        </a:cubicBezTo>
                        <a:cubicBezTo>
                          <a:pt x="18" y="23"/>
                          <a:pt x="12" y="23"/>
                          <a:pt x="6" y="23"/>
                        </a:cubicBezTo>
                        <a:cubicBezTo>
                          <a:pt x="3" y="16"/>
                          <a:pt x="0" y="9"/>
                          <a:pt x="4" y="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95" name="Freeform 54"/>
                <p:cNvSpPr/>
                <p:nvPr>
                  <p:custDataLst>
                    <p:tags r:id="rId20"/>
                  </p:custDataLst>
                </p:nvPr>
              </p:nvSpPr>
              <p:spPr>
                <a:xfrm>
                  <a:off x="1408412" y="2208291"/>
                  <a:ext cx="944594" cy="185883"/>
                </a:xfrm>
                <a:custGeom>
                  <a:avLst/>
                  <a:gdLst>
                    <a:gd name="connsiteX0" fmla="*/ 0 w 944594"/>
                    <a:gd name="connsiteY0" fmla="*/ 0 h 185883"/>
                    <a:gd name="connsiteX1" fmla="*/ 944594 w 944594"/>
                    <a:gd name="connsiteY1" fmla="*/ 0 h 185883"/>
                    <a:gd name="connsiteX2" fmla="*/ 864504 w 944594"/>
                    <a:gd name="connsiteY2" fmla="*/ 66080 h 185883"/>
                    <a:gd name="connsiteX3" fmla="*/ 472297 w 944594"/>
                    <a:gd name="connsiteY3" fmla="*/ 185883 h 185883"/>
                    <a:gd name="connsiteX4" fmla="*/ 80090 w 944594"/>
                    <a:gd name="connsiteY4" fmla="*/ 66080 h 1858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4594" h="185883">
                      <a:moveTo>
                        <a:pt x="0" y="0"/>
                      </a:moveTo>
                      <a:lnTo>
                        <a:pt x="944594" y="0"/>
                      </a:lnTo>
                      <a:lnTo>
                        <a:pt x="864504" y="66080"/>
                      </a:lnTo>
                      <a:cubicBezTo>
                        <a:pt x="752546" y="141718"/>
                        <a:pt x="617579" y="185883"/>
                        <a:pt x="472297" y="185883"/>
                      </a:cubicBezTo>
                      <a:cubicBezTo>
                        <a:pt x="327015" y="185883"/>
                        <a:pt x="192048" y="141718"/>
                        <a:pt x="80090" y="6608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201" name="矩形 39"/>
          <p:cNvSpPr/>
          <p:nvPr>
            <p:custDataLst>
              <p:tags r:id="rId4"/>
            </p:custDataLst>
          </p:nvPr>
        </p:nvSpPr>
        <p:spPr>
          <a:xfrm>
            <a:off x="83185" y="2527935"/>
            <a:ext cx="3053715" cy="652145"/>
          </a:xfrm>
          <a:prstGeom prst="rect">
            <a:avLst/>
          </a:prstGeom>
          <a:solidFill>
            <a:schemeClr val="accent1"/>
          </a:solidFill>
        </p:spPr>
        <p:txBody>
          <a:bodyPr wrap="none" anchor="ctr">
            <a:normAutofit/>
          </a:bodyPr>
          <a:lstStyle/>
          <a:p>
            <a:endParaRPr lang="zh-CN" altLang="zh-CN" sz="2000" b="1" dirty="0">
              <a:solidFill>
                <a:schemeClr val="bg1"/>
              </a:solidFill>
              <a:latin typeface="微软雅黑" panose="020B0503020204020204" charset="-122"/>
              <a:ea typeface="微软雅黑" panose="020B0503020204020204" charset="-122"/>
            </a:endParaRPr>
          </a:p>
        </p:txBody>
      </p:sp>
      <p:sp>
        <p:nvSpPr>
          <p:cNvPr id="6" name="文本框 5"/>
          <p:cNvSpPr txBox="1"/>
          <p:nvPr>
            <p:custDataLst>
              <p:tags r:id="rId5"/>
            </p:custDataLst>
          </p:nvPr>
        </p:nvSpPr>
        <p:spPr>
          <a:xfrm>
            <a:off x="751840" y="2618105"/>
            <a:ext cx="1987550" cy="431800"/>
          </a:xfrm>
          <a:prstGeom prst="rect">
            <a:avLst/>
          </a:prstGeom>
          <a:noFill/>
        </p:spPr>
        <p:txBody>
          <a:bodyPr wrap="square" lIns="90000" tIns="46800" rIns="90000" bIns="46800" rtlCol="0" anchor="ctr" anchorCtr="0">
            <a:noAutofit/>
          </a:bodyPr>
          <a:lstStyle>
            <a:defPPr>
              <a:defRPr lang="zh-CN"/>
            </a:defPPr>
            <a:lvl1pPr>
              <a:defRPr sz="2400">
                <a:solidFill>
                  <a:schemeClr val="bg1"/>
                </a:solidFill>
              </a:defRPr>
            </a:lvl1pPr>
          </a:lstStyle>
          <a:p>
            <a:r>
              <a:rPr lang="zh-CN" altLang="en-US" sz="4000" dirty="0">
                <a:latin typeface="+mj-lt"/>
                <a:ea typeface="+mj-ea"/>
                <a:cs typeface="+mj-cs"/>
              </a:rPr>
              <a:t>思考题</a:t>
            </a:r>
          </a:p>
        </p:txBody>
      </p:sp>
      <p:sp>
        <p:nvSpPr>
          <p:cNvPr id="7" name="文本框 6"/>
          <p:cNvSpPr txBox="1"/>
          <p:nvPr>
            <p:custDataLst>
              <p:tags r:id="rId6"/>
            </p:custDataLst>
          </p:nvPr>
        </p:nvSpPr>
        <p:spPr>
          <a:xfrm>
            <a:off x="218440" y="3455035"/>
            <a:ext cx="5370830" cy="2341880"/>
          </a:xfrm>
          <a:prstGeom prst="rect">
            <a:avLst/>
          </a:prstGeom>
        </p:spPr>
        <p:txBody>
          <a:bodyPr wrap="square" lIns="90000" tIns="46800" rIns="90000" bIns="46800" anchor="ctr">
            <a:normAutofit/>
          </a:bodyPr>
          <a:lstStyle>
            <a:defPPr>
              <a:defRPr lang="zh-CN"/>
            </a:defPPr>
            <a:lvl1pPr>
              <a:lnSpc>
                <a:spcPct val="120000"/>
              </a:lnSpc>
              <a:defRPr>
                <a:solidFill>
                  <a:schemeClr val="tx1">
                    <a:lumMod val="75000"/>
                    <a:lumOff val="25000"/>
                  </a:schemeClr>
                </a:solidFill>
                <a:ea typeface="华文细黑" panose="02010600040101010101" pitchFamily="2" charset="-122"/>
                <a:cs typeface="Open Sans" panose="020B0606030504020204" pitchFamily="34" charset="0"/>
              </a:defRPr>
            </a:lvl1pPr>
          </a:lstStyle>
          <a:p>
            <a:r>
              <a:rPr lang="en-US" altLang="zh-CN" sz="2400" dirty="0">
                <a:ea typeface="+mn-ea"/>
                <a:cs typeface="+mn-cs"/>
              </a:rPr>
              <a:t>      </a:t>
            </a:r>
            <a:r>
              <a:rPr lang="zh-CN" altLang="en-US" sz="2400" dirty="0">
                <a:ea typeface="+mn-ea"/>
                <a:cs typeface="+mn-cs"/>
              </a:rPr>
              <a:t>对于危重症应激性高血糖患者，血糖大概控制在什么范围，可以减少低血糖的发生？</a:t>
            </a:r>
            <a:endParaRPr lang="zh-CN" altLang="en-US" dirty="0">
              <a:ea typeface="+mn-ea"/>
              <a:cs typeface="+mn-cs"/>
            </a:endParaRPr>
          </a:p>
        </p:txBody>
      </p:sp>
    </p:spTree>
    <p:custDataLst>
      <p:tags r:id="rId2"/>
    </p:custData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3"/>
            </p:custDataLst>
          </p:nvPr>
        </p:nvSpPr>
        <p:spPr/>
        <p:txBody>
          <a:bodyPr/>
          <a:lstStyle/>
          <a:p>
            <a:r>
              <a:rPr lang="en-US" altLang="zh-CN" smtClean="0"/>
              <a:t>THANKS FOR WATCHING</a:t>
            </a:r>
          </a:p>
        </p:txBody>
      </p:sp>
    </p:spTree>
    <p:custDataLst>
      <p:tags r:id="rId2"/>
    </p:custData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立方体 8"/>
          <p:cNvSpPr/>
          <p:nvPr>
            <p:custDataLst>
              <p:tags r:id="rId2"/>
            </p:custDataLst>
          </p:nvPr>
        </p:nvSpPr>
        <p:spPr>
          <a:xfrm>
            <a:off x="1446666" y="2356474"/>
            <a:ext cx="602892" cy="585107"/>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1</a:t>
            </a:r>
            <a:endParaRPr lang="zh-CN" altLang="en-US" sz="2000" b="1" dirty="0">
              <a:solidFill>
                <a:schemeClr val="bg1"/>
              </a:solidFill>
            </a:endParaRPr>
          </a:p>
        </p:txBody>
      </p:sp>
      <p:sp>
        <p:nvSpPr>
          <p:cNvPr id="10" name="立方体 9"/>
          <p:cNvSpPr/>
          <p:nvPr>
            <p:custDataLst>
              <p:tags r:id="rId3"/>
            </p:custDataLst>
          </p:nvPr>
        </p:nvSpPr>
        <p:spPr>
          <a:xfrm>
            <a:off x="1446666" y="3609047"/>
            <a:ext cx="602892" cy="585107"/>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3</a:t>
            </a:r>
            <a:endParaRPr lang="zh-CN" altLang="en-US" sz="2000" b="1" dirty="0">
              <a:solidFill>
                <a:schemeClr val="bg1"/>
              </a:solidFill>
            </a:endParaRPr>
          </a:p>
        </p:txBody>
      </p:sp>
      <p:sp>
        <p:nvSpPr>
          <p:cNvPr id="12" name="立方体 11"/>
          <p:cNvSpPr/>
          <p:nvPr>
            <p:custDataLst>
              <p:tags r:id="rId4"/>
            </p:custDataLst>
          </p:nvPr>
        </p:nvSpPr>
        <p:spPr>
          <a:xfrm>
            <a:off x="1446666" y="4844218"/>
            <a:ext cx="602892" cy="585107"/>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5</a:t>
            </a:r>
            <a:endParaRPr lang="zh-CN" altLang="en-US" sz="2000" b="1" dirty="0">
              <a:solidFill>
                <a:schemeClr val="bg1"/>
              </a:solidFill>
            </a:endParaRPr>
          </a:p>
        </p:txBody>
      </p:sp>
      <p:sp>
        <p:nvSpPr>
          <p:cNvPr id="14" name="立方体 13"/>
          <p:cNvSpPr/>
          <p:nvPr>
            <p:custDataLst>
              <p:tags r:id="rId5"/>
            </p:custDataLst>
          </p:nvPr>
        </p:nvSpPr>
        <p:spPr>
          <a:xfrm>
            <a:off x="6279923" y="2847538"/>
            <a:ext cx="602892" cy="585107"/>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2</a:t>
            </a:r>
            <a:endParaRPr lang="zh-CN" altLang="en-US" sz="2000" b="1" dirty="0">
              <a:solidFill>
                <a:schemeClr val="bg1"/>
              </a:solidFill>
            </a:endParaRPr>
          </a:p>
        </p:txBody>
      </p:sp>
      <p:sp>
        <p:nvSpPr>
          <p:cNvPr id="16" name="立方体 15"/>
          <p:cNvSpPr/>
          <p:nvPr>
            <p:custDataLst>
              <p:tags r:id="rId6"/>
            </p:custDataLst>
          </p:nvPr>
        </p:nvSpPr>
        <p:spPr>
          <a:xfrm>
            <a:off x="6279923" y="4150911"/>
            <a:ext cx="602892" cy="585107"/>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4</a:t>
            </a:r>
            <a:endParaRPr lang="zh-CN" altLang="en-US" sz="2000" b="1" dirty="0">
              <a:solidFill>
                <a:schemeClr val="bg1"/>
              </a:solidFill>
            </a:endParaRPr>
          </a:p>
        </p:txBody>
      </p:sp>
      <p:sp>
        <p:nvSpPr>
          <p:cNvPr id="2" name="文本框 1"/>
          <p:cNvSpPr txBox="1"/>
          <p:nvPr>
            <p:custDataLst>
              <p:tags r:id="rId7"/>
            </p:custDataLst>
          </p:nvPr>
        </p:nvSpPr>
        <p:spPr>
          <a:xfrm>
            <a:off x="7107691" y="4151074"/>
            <a:ext cx="3894138" cy="647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0">
            <a:normAutofit/>
          </a:bodyPr>
          <a:lstStyle>
            <a:defPPr>
              <a:defRPr lang="zh-CN"/>
            </a:defPPr>
            <a:lvl1pPr>
              <a:lnSpc>
                <a:spcPct val="90000"/>
              </a:lnSpc>
              <a:spcBef>
                <a:spcPct val="0"/>
              </a:spcBef>
              <a:buFontTx/>
              <a:buNone/>
              <a:defRPr sz="2400">
                <a:solidFill>
                  <a:srgbClr val="333333"/>
                </a:solidFill>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r>
              <a:rPr lang="zh-CN" altLang="en-US" sz="2800">
                <a:solidFill>
                  <a:schemeClr val="tx1">
                    <a:lumMod val="75000"/>
                    <a:lumOff val="25000"/>
                  </a:schemeClr>
                </a:solidFill>
                <a:latin typeface="微软雅黑" panose="020B0503020204020204" charset="-122"/>
                <a:ea typeface="微软雅黑" panose="020B0503020204020204" charset="-122"/>
              </a:rPr>
              <a:t>证据内容</a:t>
            </a:r>
          </a:p>
        </p:txBody>
      </p:sp>
      <p:sp>
        <p:nvSpPr>
          <p:cNvPr id="3" name="文本框 2"/>
          <p:cNvSpPr txBox="1"/>
          <p:nvPr>
            <p:custDataLst>
              <p:tags r:id="rId8"/>
            </p:custDataLst>
          </p:nvPr>
        </p:nvSpPr>
        <p:spPr>
          <a:xfrm>
            <a:off x="7107691" y="2784788"/>
            <a:ext cx="3894138" cy="647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0">
            <a:normAutofit/>
          </a:bodyPr>
          <a:lstStyle>
            <a:defPPr>
              <a:defRPr lang="zh-CN"/>
            </a:defPPr>
            <a:lvl1pPr>
              <a:lnSpc>
                <a:spcPct val="90000"/>
              </a:lnSpc>
              <a:spcBef>
                <a:spcPct val="0"/>
              </a:spcBef>
              <a:buFontTx/>
              <a:buNone/>
              <a:defRPr sz="2400">
                <a:solidFill>
                  <a:srgbClr val="333333"/>
                </a:solidFill>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r>
              <a:rPr lang="zh-CN" altLang="en-US" sz="2800">
                <a:solidFill>
                  <a:schemeClr val="tx1">
                    <a:lumMod val="75000"/>
                    <a:lumOff val="25000"/>
                  </a:schemeClr>
                </a:solidFill>
                <a:latin typeface="微软雅黑" panose="020B0503020204020204" charset="-122"/>
                <a:ea typeface="微软雅黑" panose="020B0503020204020204" charset="-122"/>
              </a:rPr>
              <a:t>护理问题</a:t>
            </a:r>
          </a:p>
        </p:txBody>
      </p:sp>
      <p:sp>
        <p:nvSpPr>
          <p:cNvPr id="4" name="文本框 3"/>
          <p:cNvSpPr txBox="1"/>
          <p:nvPr>
            <p:custDataLst>
              <p:tags r:id="rId9"/>
            </p:custDataLst>
          </p:nvPr>
        </p:nvSpPr>
        <p:spPr>
          <a:xfrm>
            <a:off x="2274434" y="4812424"/>
            <a:ext cx="3531280" cy="647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0">
            <a:normAutofit/>
          </a:bodyPr>
          <a:lstStyle>
            <a:defPPr>
              <a:defRPr lang="zh-CN"/>
            </a:defPPr>
            <a:lvl1pPr>
              <a:lnSpc>
                <a:spcPct val="90000"/>
              </a:lnSpc>
              <a:spcBef>
                <a:spcPct val="0"/>
              </a:spcBef>
              <a:buFontTx/>
              <a:buNone/>
              <a:defRPr sz="2400">
                <a:solidFill>
                  <a:srgbClr val="333333"/>
                </a:solidFill>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r>
              <a:rPr lang="zh-CN" altLang="en-US" sz="2800">
                <a:solidFill>
                  <a:schemeClr val="tx1">
                    <a:lumMod val="75000"/>
                    <a:lumOff val="25000"/>
                  </a:schemeClr>
                </a:solidFill>
                <a:latin typeface="微软雅黑" panose="020B0503020204020204" charset="-122"/>
                <a:ea typeface="微软雅黑" panose="020B0503020204020204" charset="-122"/>
              </a:rPr>
              <a:t>证据评价</a:t>
            </a:r>
          </a:p>
        </p:txBody>
      </p:sp>
      <p:sp>
        <p:nvSpPr>
          <p:cNvPr id="5" name="文本框 4"/>
          <p:cNvSpPr txBox="1"/>
          <p:nvPr>
            <p:custDataLst>
              <p:tags r:id="rId10"/>
            </p:custDataLst>
          </p:nvPr>
        </p:nvSpPr>
        <p:spPr>
          <a:xfrm>
            <a:off x="2274434" y="3570109"/>
            <a:ext cx="3531280" cy="647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0">
            <a:normAutofit/>
          </a:bodyPr>
          <a:lstStyle>
            <a:defPPr>
              <a:defRPr lang="zh-CN"/>
            </a:defPPr>
            <a:lvl1pPr>
              <a:lnSpc>
                <a:spcPct val="90000"/>
              </a:lnSpc>
              <a:spcBef>
                <a:spcPct val="0"/>
              </a:spcBef>
              <a:buFontTx/>
              <a:buNone/>
              <a:defRPr sz="2400">
                <a:solidFill>
                  <a:srgbClr val="333333"/>
                </a:solidFill>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r>
              <a:rPr lang="zh-CN" altLang="en-US" sz="2800">
                <a:solidFill>
                  <a:schemeClr val="tx1">
                    <a:lumMod val="75000"/>
                    <a:lumOff val="25000"/>
                  </a:schemeClr>
                </a:solidFill>
                <a:latin typeface="微软雅黑" panose="020B0503020204020204" charset="-122"/>
                <a:ea typeface="微软雅黑" panose="020B0503020204020204" charset="-122"/>
              </a:rPr>
              <a:t>检索证据</a:t>
            </a:r>
          </a:p>
        </p:txBody>
      </p:sp>
      <p:sp>
        <p:nvSpPr>
          <p:cNvPr id="18" name="文本框 17"/>
          <p:cNvSpPr txBox="1"/>
          <p:nvPr>
            <p:custDataLst>
              <p:tags r:id="rId11"/>
            </p:custDataLst>
          </p:nvPr>
        </p:nvSpPr>
        <p:spPr>
          <a:xfrm>
            <a:off x="2274434" y="2310392"/>
            <a:ext cx="3531280" cy="6478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0">
            <a:normAutofit/>
          </a:bodyPr>
          <a:lstStyle>
            <a:defPPr>
              <a:defRPr lang="zh-CN"/>
            </a:defPPr>
            <a:lvl1pPr>
              <a:lnSpc>
                <a:spcPct val="90000"/>
              </a:lnSpc>
              <a:spcBef>
                <a:spcPct val="0"/>
              </a:spcBef>
              <a:buFontTx/>
              <a:buNone/>
              <a:defRPr sz="2400">
                <a:solidFill>
                  <a:srgbClr val="333333"/>
                </a:solidFill>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r>
              <a:rPr lang="zh-CN" altLang="en-US" sz="2800" dirty="0">
                <a:solidFill>
                  <a:schemeClr val="tx1">
                    <a:lumMod val="75000"/>
                    <a:lumOff val="25000"/>
                  </a:schemeClr>
                </a:solidFill>
                <a:latin typeface="微软雅黑" panose="020B0503020204020204" charset="-122"/>
                <a:ea typeface="微软雅黑" panose="020B0503020204020204" charset="-122"/>
              </a:rPr>
              <a:t>临床案例</a:t>
            </a:r>
          </a:p>
        </p:txBody>
      </p:sp>
      <p:sp>
        <p:nvSpPr>
          <p:cNvPr id="15" name="圆角矩形 14"/>
          <p:cNvSpPr/>
          <p:nvPr>
            <p:custDataLst>
              <p:tags r:id="rId12"/>
            </p:custDataLst>
          </p:nvPr>
        </p:nvSpPr>
        <p:spPr>
          <a:xfrm>
            <a:off x="4303485" y="566057"/>
            <a:ext cx="3628572" cy="7112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ormAutofit fontScale="92500" lnSpcReduction="10000"/>
          </a:bodyPr>
          <a:lstStyle/>
          <a:p>
            <a:pPr algn="ctr"/>
            <a:r>
              <a:rPr lang="en-US" altLang="zh-CN" sz="3600" smtClean="0">
                <a:solidFill>
                  <a:schemeClr val="bg1"/>
                </a:solidFill>
                <a:latin typeface="+mj-lt"/>
                <a:ea typeface="+mj-ea"/>
                <a:cs typeface="+mj-cs"/>
              </a:rPr>
              <a:t>CONTENTS</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836930" y="1566545"/>
            <a:ext cx="10515600" cy="4351338"/>
          </a:xfrm>
        </p:spPr>
        <p:txBody>
          <a:bodyPr>
            <a:normAutofit/>
          </a:bodyPr>
          <a:lstStyle/>
          <a:p>
            <a:pPr marL="0" indent="0" algn="just">
              <a:lnSpc>
                <a:spcPct val="120000"/>
              </a:lnSpc>
              <a:buNone/>
            </a:pPr>
            <a:r>
              <a:rPr lang="en-US" altLang="zh-CN" dirty="0">
                <a:latin typeface="宋体" panose="02010600030101010101" pitchFamily="2" charset="-122"/>
                <a:ea typeface="宋体" panose="02010600030101010101" pitchFamily="2" charset="-122"/>
              </a:rPr>
              <a:t>  </a:t>
            </a:r>
            <a:r>
              <a:rPr lang="zh-CN" altLang="en-US" dirty="0">
                <a:solidFill>
                  <a:schemeClr val="tx1"/>
                </a:solidFill>
                <a:latin typeface="宋体" panose="02010600030101010101" pitchFamily="2" charset="-122"/>
                <a:ea typeface="宋体" panose="02010600030101010101" pitchFamily="2" charset="-122"/>
              </a:rPr>
              <a:t>患者女性，70岁，于2003年9月患右侧乳腺癌，在市级医院做了乳腺切除术。2004年发现右腋下有肿物，又做了腋下肿物切除术，经病理检查诊断为淋巴结转移癌，术后做了放疗和化疗。在做放疗期间，患者因尿频到我院就诊。化验尿糖++，空腹血糖11.4mmol/L，餐后2小时血糖17.5mmol/L，初诊“糖尿病”，口服二甲双胍治疗。2005年10月，患者又发现右胸部有肿物，在外地医院又做了第3次手术，这次手术后病理检查没有发现癌细胞，但是患者却因为血糖高导致手术切口不愈合，感染，后来做了植皮手术，术后2个月伤口才慢慢治愈。术后患者进行强化胰岛素治疗，发现有发生低血糖的危险。</a:t>
            </a:r>
          </a:p>
        </p:txBody>
      </p:sp>
      <p:sp>
        <p:nvSpPr>
          <p:cNvPr id="4" name="矩形 3"/>
          <p:cNvSpPr/>
          <p:nvPr/>
        </p:nvSpPr>
        <p:spPr>
          <a:xfrm>
            <a:off x="472440" y="5343525"/>
            <a:ext cx="9997440" cy="1202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a:solidFill>
                  <a:schemeClr val="tx1"/>
                </a:solidFill>
              </a:rPr>
              <a:t>本案例来源于沈阳市皇姑区北塔社区卫生服务中心内科</a:t>
            </a:r>
          </a:p>
        </p:txBody>
      </p:sp>
      <p:sp>
        <p:nvSpPr>
          <p:cNvPr id="9" name="圆角矩形 8"/>
          <p:cNvSpPr/>
          <p:nvPr>
            <p:custDataLst>
              <p:tags r:id="rId3"/>
            </p:custDataLst>
          </p:nvPr>
        </p:nvSpPr>
        <p:spPr>
          <a:xfrm>
            <a:off x="4281895" y="535577"/>
            <a:ext cx="3628572" cy="7112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oAutofit/>
          </a:bodyPr>
          <a:lstStyle/>
          <a:p>
            <a:pPr algn="ctr"/>
            <a:r>
              <a:rPr lang="zh-CN" altLang="en-US" sz="4000" smtClean="0">
                <a:solidFill>
                  <a:schemeClr val="bg1"/>
                </a:solidFill>
                <a:latin typeface="+mj-lt"/>
                <a:ea typeface="+mj-ea"/>
                <a:cs typeface="+mj-cs"/>
              </a:rPr>
              <a:t>临床案例</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立方体 8"/>
          <p:cNvSpPr/>
          <p:nvPr>
            <p:custDataLst>
              <p:tags r:id="rId2"/>
            </p:custDataLst>
          </p:nvPr>
        </p:nvSpPr>
        <p:spPr>
          <a:xfrm>
            <a:off x="1940152" y="2314655"/>
            <a:ext cx="1031670" cy="1001237"/>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1</a:t>
            </a:r>
            <a:endParaRPr lang="zh-CN" altLang="en-US" sz="2000" b="1" dirty="0">
              <a:solidFill>
                <a:schemeClr val="bg1"/>
              </a:solidFill>
            </a:endParaRPr>
          </a:p>
        </p:txBody>
      </p:sp>
      <p:sp>
        <p:nvSpPr>
          <p:cNvPr id="19" name="立方体 18"/>
          <p:cNvSpPr/>
          <p:nvPr>
            <p:custDataLst>
              <p:tags r:id="rId3"/>
            </p:custDataLst>
          </p:nvPr>
        </p:nvSpPr>
        <p:spPr>
          <a:xfrm>
            <a:off x="1940152" y="5007078"/>
            <a:ext cx="1031670" cy="1001237"/>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smtClean="0">
                <a:solidFill>
                  <a:schemeClr val="bg1"/>
                </a:solidFill>
              </a:rPr>
              <a:t>2</a:t>
            </a:r>
            <a:endParaRPr lang="zh-CN" altLang="en-US" sz="2000" b="1" dirty="0">
              <a:solidFill>
                <a:schemeClr val="bg1"/>
              </a:solidFill>
            </a:endParaRPr>
          </a:p>
        </p:txBody>
      </p:sp>
      <p:sp>
        <p:nvSpPr>
          <p:cNvPr id="2" name="文本框 1"/>
          <p:cNvSpPr txBox="1"/>
          <p:nvPr>
            <p:custDataLst>
              <p:tags r:id="rId4"/>
            </p:custDataLst>
          </p:nvPr>
        </p:nvSpPr>
        <p:spPr>
          <a:xfrm>
            <a:off x="3356610" y="4897755"/>
            <a:ext cx="7032625" cy="11391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0">
            <a:normAutofit/>
          </a:bodyPr>
          <a:lstStyle>
            <a:defPPr>
              <a:defRPr lang="zh-CN"/>
            </a:defPPr>
            <a:lvl1pPr>
              <a:lnSpc>
                <a:spcPct val="90000"/>
              </a:lnSpc>
              <a:spcBef>
                <a:spcPct val="0"/>
              </a:spcBef>
              <a:buFontTx/>
              <a:buNone/>
              <a:defRPr sz="2400">
                <a:solidFill>
                  <a:srgbClr val="333333"/>
                </a:solidFill>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r>
              <a:rPr lang="zh-CN" altLang="en-US" sz="2800">
                <a:solidFill>
                  <a:schemeClr val="tx1">
                    <a:lumMod val="75000"/>
                    <a:lumOff val="25000"/>
                  </a:schemeClr>
                </a:solidFill>
              </a:rPr>
              <a:t>危重症应激性高血糖患者的血糖调控目标</a:t>
            </a:r>
          </a:p>
        </p:txBody>
      </p:sp>
      <p:sp>
        <p:nvSpPr>
          <p:cNvPr id="3" name="文本框 2"/>
          <p:cNvSpPr txBox="1"/>
          <p:nvPr>
            <p:custDataLst>
              <p:tags r:id="rId5"/>
            </p:custDataLst>
          </p:nvPr>
        </p:nvSpPr>
        <p:spPr>
          <a:xfrm>
            <a:off x="3356610" y="2313940"/>
            <a:ext cx="7498080" cy="10306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0">
            <a:normAutofit/>
          </a:bodyPr>
          <a:lstStyle>
            <a:defPPr>
              <a:defRPr lang="zh-CN"/>
            </a:defPPr>
            <a:lvl1pPr>
              <a:lnSpc>
                <a:spcPct val="90000"/>
              </a:lnSpc>
              <a:spcBef>
                <a:spcPct val="0"/>
              </a:spcBef>
              <a:buFontTx/>
              <a:buNone/>
              <a:defRPr sz="2400">
                <a:solidFill>
                  <a:srgbClr val="333333"/>
                </a:solidFill>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r>
              <a:rPr lang="zh-CN" altLang="en-US" sz="2800" dirty="0">
                <a:solidFill>
                  <a:schemeClr val="tx1">
                    <a:lumMod val="75000"/>
                    <a:lumOff val="25000"/>
                  </a:schemeClr>
                </a:solidFill>
              </a:rPr>
              <a:t>危重症应激性高血糖患者的强化胰岛素治疗方案</a:t>
            </a:r>
            <a:r>
              <a:rPr lang="zh-CN" altLang="en-US" dirty="0">
                <a:solidFill>
                  <a:schemeClr val="tx1">
                    <a:lumMod val="75000"/>
                    <a:lumOff val="25000"/>
                  </a:schemeClr>
                </a:solidFill>
              </a:rPr>
              <a:t>。</a:t>
            </a:r>
          </a:p>
        </p:txBody>
      </p:sp>
      <p:sp>
        <p:nvSpPr>
          <p:cNvPr id="8" name="圆角矩形 7"/>
          <p:cNvSpPr/>
          <p:nvPr>
            <p:custDataLst>
              <p:tags r:id="rId6"/>
            </p:custDataLst>
          </p:nvPr>
        </p:nvSpPr>
        <p:spPr>
          <a:xfrm>
            <a:off x="4303485" y="566057"/>
            <a:ext cx="3628572" cy="7112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oAutofit/>
          </a:bodyPr>
          <a:lstStyle/>
          <a:p>
            <a:pPr algn="ctr"/>
            <a:r>
              <a:rPr lang="zh-CN" altLang="en-US" sz="4000" smtClean="0">
                <a:solidFill>
                  <a:schemeClr val="bg1"/>
                </a:solidFill>
                <a:latin typeface="+mj-lt"/>
                <a:ea typeface="+mj-ea"/>
                <a:cs typeface="+mj-cs"/>
              </a:rPr>
              <a:t>护理问题</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立方体 8"/>
          <p:cNvSpPr/>
          <p:nvPr>
            <p:custDataLst>
              <p:tags r:id="rId2"/>
            </p:custDataLst>
          </p:nvPr>
        </p:nvSpPr>
        <p:spPr>
          <a:xfrm>
            <a:off x="1650667" y="1738510"/>
            <a:ext cx="800937" cy="777310"/>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P</a:t>
            </a:r>
          </a:p>
        </p:txBody>
      </p:sp>
      <p:sp>
        <p:nvSpPr>
          <p:cNvPr id="19" name="立方体 18"/>
          <p:cNvSpPr/>
          <p:nvPr>
            <p:custDataLst>
              <p:tags r:id="rId3"/>
            </p:custDataLst>
          </p:nvPr>
        </p:nvSpPr>
        <p:spPr>
          <a:xfrm>
            <a:off x="1650667" y="3093753"/>
            <a:ext cx="800937" cy="777310"/>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I</a:t>
            </a:r>
          </a:p>
        </p:txBody>
      </p:sp>
      <p:sp>
        <p:nvSpPr>
          <p:cNvPr id="21" name="立方体 20"/>
          <p:cNvSpPr/>
          <p:nvPr>
            <p:custDataLst>
              <p:tags r:id="rId4"/>
            </p:custDataLst>
          </p:nvPr>
        </p:nvSpPr>
        <p:spPr>
          <a:xfrm>
            <a:off x="1650667" y="4576631"/>
            <a:ext cx="800937" cy="777310"/>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C</a:t>
            </a:r>
          </a:p>
        </p:txBody>
      </p:sp>
      <p:sp>
        <p:nvSpPr>
          <p:cNvPr id="10" name="圆角矩形 9"/>
          <p:cNvSpPr/>
          <p:nvPr>
            <p:custDataLst>
              <p:tags r:id="rId5"/>
            </p:custDataLst>
          </p:nvPr>
        </p:nvSpPr>
        <p:spPr>
          <a:xfrm>
            <a:off x="4303485" y="566057"/>
            <a:ext cx="3628572" cy="7112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oAutofit/>
          </a:bodyPr>
          <a:lstStyle/>
          <a:p>
            <a:pPr algn="ctr"/>
            <a:r>
              <a:rPr lang="zh-CN" altLang="en-US" sz="3700" smtClean="0">
                <a:solidFill>
                  <a:schemeClr val="bg1"/>
                </a:solidFill>
                <a:latin typeface="+mj-lt"/>
                <a:ea typeface="+mj-ea"/>
                <a:cs typeface="+mj-cs"/>
              </a:rPr>
              <a:t>检索证据</a:t>
            </a:r>
          </a:p>
        </p:txBody>
      </p:sp>
      <p:sp>
        <p:nvSpPr>
          <p:cNvPr id="5" name="立方体 4"/>
          <p:cNvSpPr/>
          <p:nvPr>
            <p:custDataLst>
              <p:tags r:id="rId6"/>
            </p:custDataLst>
          </p:nvPr>
        </p:nvSpPr>
        <p:spPr>
          <a:xfrm>
            <a:off x="1650365" y="5715000"/>
            <a:ext cx="800735" cy="819785"/>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O</a:t>
            </a:r>
          </a:p>
        </p:txBody>
      </p:sp>
      <p:sp>
        <p:nvSpPr>
          <p:cNvPr id="11" name="文本框 10"/>
          <p:cNvSpPr txBox="1"/>
          <p:nvPr/>
        </p:nvSpPr>
        <p:spPr>
          <a:xfrm>
            <a:off x="3031490" y="1866265"/>
            <a:ext cx="6172200" cy="521970"/>
          </a:xfrm>
          <a:prstGeom prst="rect">
            <a:avLst/>
          </a:prstGeom>
          <a:noFill/>
        </p:spPr>
        <p:txBody>
          <a:bodyPr wrap="square" rtlCol="0">
            <a:spAutoFit/>
          </a:bodyPr>
          <a:lstStyle/>
          <a:p>
            <a:r>
              <a:rPr lang="zh-CN" altLang="en-US" sz="2800"/>
              <a:t>研究对象      危重症应激性高血糖患者   </a:t>
            </a:r>
          </a:p>
        </p:txBody>
      </p:sp>
      <p:sp>
        <p:nvSpPr>
          <p:cNvPr id="14" name="文本框 13"/>
          <p:cNvSpPr txBox="1"/>
          <p:nvPr/>
        </p:nvSpPr>
        <p:spPr>
          <a:xfrm>
            <a:off x="3077845" y="3348990"/>
            <a:ext cx="6125845" cy="521970"/>
          </a:xfrm>
          <a:prstGeom prst="rect">
            <a:avLst/>
          </a:prstGeom>
          <a:noFill/>
        </p:spPr>
        <p:txBody>
          <a:bodyPr wrap="square" rtlCol="0">
            <a:spAutoFit/>
          </a:bodyPr>
          <a:lstStyle/>
          <a:p>
            <a:r>
              <a:rPr lang="zh-CN" altLang="en-US" sz="2800"/>
              <a:t>干预措施      改良强化胰岛素治疗</a:t>
            </a:r>
          </a:p>
        </p:txBody>
      </p:sp>
      <p:sp>
        <p:nvSpPr>
          <p:cNvPr id="15" name="文本框 14"/>
          <p:cNvSpPr txBox="1"/>
          <p:nvPr/>
        </p:nvSpPr>
        <p:spPr>
          <a:xfrm>
            <a:off x="3138170" y="4704080"/>
            <a:ext cx="5958840" cy="521970"/>
          </a:xfrm>
          <a:prstGeom prst="rect">
            <a:avLst/>
          </a:prstGeom>
          <a:noFill/>
        </p:spPr>
        <p:txBody>
          <a:bodyPr wrap="square" rtlCol="0">
            <a:spAutoFit/>
          </a:bodyPr>
          <a:lstStyle/>
          <a:p>
            <a:r>
              <a:rPr lang="zh-CN" altLang="en-US" sz="2800"/>
              <a:t>对照措施       强化胰岛素治疗</a:t>
            </a:r>
          </a:p>
        </p:txBody>
      </p:sp>
      <p:sp>
        <p:nvSpPr>
          <p:cNvPr id="17" name="文本框 16"/>
          <p:cNvSpPr txBox="1"/>
          <p:nvPr/>
        </p:nvSpPr>
        <p:spPr>
          <a:xfrm>
            <a:off x="3138170" y="6012815"/>
            <a:ext cx="4937760" cy="521970"/>
          </a:xfrm>
          <a:prstGeom prst="rect">
            <a:avLst/>
          </a:prstGeom>
          <a:noFill/>
        </p:spPr>
        <p:txBody>
          <a:bodyPr wrap="square" rtlCol="0">
            <a:spAutoFit/>
          </a:bodyPr>
          <a:lstStyle/>
          <a:p>
            <a:r>
              <a:rPr lang="zh-CN" altLang="en-US" sz="2800"/>
              <a:t>结局指标       低血糖发生率</a:t>
            </a:r>
          </a:p>
        </p:txBody>
      </p:sp>
      <p:sp>
        <p:nvSpPr>
          <p:cNvPr id="18" name="文本框 17"/>
          <p:cNvSpPr txBox="1"/>
          <p:nvPr/>
        </p:nvSpPr>
        <p:spPr>
          <a:xfrm>
            <a:off x="314960" y="2515870"/>
            <a:ext cx="736600" cy="3261360"/>
          </a:xfrm>
          <a:prstGeom prst="rect">
            <a:avLst/>
          </a:prstGeom>
          <a:noFill/>
        </p:spPr>
        <p:txBody>
          <a:bodyPr vert="eaVert" wrap="square" rtlCol="0">
            <a:spAutoFit/>
          </a:bodyPr>
          <a:lstStyle/>
          <a:p>
            <a:r>
              <a:rPr lang="zh-CN" altLang="en-US" sz="3600"/>
              <a:t>确立循证问题</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3"/>
          <p:cNvSpPr txBox="1"/>
          <p:nvPr>
            <p:custDataLst>
              <p:tags r:id="rId2"/>
            </p:custDataLst>
          </p:nvPr>
        </p:nvSpPr>
        <p:spPr>
          <a:xfrm>
            <a:off x="1447056" y="3188993"/>
            <a:ext cx="2314553" cy="1677244"/>
          </a:xfrm>
          <a:prstGeom prst="rect">
            <a:avLst/>
          </a:prstGeom>
          <a:noFill/>
        </p:spPr>
        <p:txBody>
          <a:bodyPr wrap="square" lIns="0" tIns="0" rIns="0" bIns="0" rtlCol="0" anchor="ctr" anchorCtr="0">
            <a:noAutofit/>
          </a:bodyPr>
          <a:lstStyle/>
          <a:p>
            <a:pPr marL="171450" indent="-171450">
              <a:lnSpc>
                <a:spcPct val="120000"/>
              </a:lnSpc>
              <a:buFont typeface="Wingdings" panose="05000000000000000000" pitchFamily="2" charset="2"/>
              <a:buChar char="l"/>
            </a:pPr>
            <a:r>
              <a:rPr lang="zh-CN" altLang="en-US" sz="1400" dirty="0">
                <a:latin typeface="+mn-ea"/>
                <a:sym typeface="+mn-ea"/>
              </a:rPr>
              <a:t>二次研究证据：有</a:t>
            </a:r>
            <a:r>
              <a:rPr lang="en-US" altLang="zh-CN" sz="1400" dirty="0">
                <a:latin typeface="+mn-ea"/>
                <a:sym typeface="+mn-ea"/>
              </a:rPr>
              <a:t>Cochrane</a:t>
            </a:r>
            <a:r>
              <a:rPr lang="zh-CN" altLang="en-US" sz="1400" dirty="0">
                <a:latin typeface="+mn-ea"/>
                <a:sym typeface="+mn-ea"/>
              </a:rPr>
              <a:t>图书馆、</a:t>
            </a:r>
            <a:r>
              <a:rPr lang="en-US" altLang="zh-CN" sz="1400" dirty="0">
                <a:latin typeface="+mn-ea"/>
                <a:sym typeface="+mn-ea"/>
              </a:rPr>
              <a:t>OVID</a:t>
            </a:r>
            <a:r>
              <a:rPr lang="zh-CN" altLang="en-US" sz="1400" dirty="0">
                <a:latin typeface="+mn-ea"/>
                <a:sym typeface="+mn-ea"/>
              </a:rPr>
              <a:t>循证数据库以及</a:t>
            </a:r>
            <a:r>
              <a:rPr lang="en-US" altLang="zh-CN" sz="1400" dirty="0">
                <a:latin typeface="+mn-ea"/>
                <a:sym typeface="+mn-ea"/>
              </a:rPr>
              <a:t>JBI</a:t>
            </a:r>
            <a:r>
              <a:rPr lang="zh-CN" altLang="en-US" sz="1400" dirty="0">
                <a:latin typeface="+mn-ea"/>
                <a:sym typeface="+mn-ea"/>
              </a:rPr>
              <a:t>循证卫生保健数据库等</a:t>
            </a:r>
          </a:p>
          <a:p>
            <a:pPr indent="0">
              <a:lnSpc>
                <a:spcPct val="120000"/>
              </a:lnSpc>
              <a:buFont typeface="Wingdings" panose="05000000000000000000" pitchFamily="2" charset="2"/>
              <a:buNone/>
            </a:pPr>
            <a:endParaRPr lang="zh-CN" altLang="en-US" sz="1400" dirty="0">
              <a:latin typeface="+mn-ea"/>
              <a:sym typeface="+mn-ea"/>
            </a:endParaRPr>
          </a:p>
          <a:p>
            <a:pPr marL="171450" indent="-171450">
              <a:lnSpc>
                <a:spcPct val="120000"/>
              </a:lnSpc>
              <a:buFont typeface="Wingdings" panose="05000000000000000000" pitchFamily="2" charset="2"/>
              <a:buChar char="l"/>
            </a:pPr>
            <a:r>
              <a:rPr lang="zh-CN" altLang="en-US" sz="1400" dirty="0">
                <a:latin typeface="+mn-ea"/>
                <a:sym typeface="+mn-ea"/>
              </a:rPr>
              <a:t>原始研究证据</a:t>
            </a:r>
            <a:r>
              <a:rPr lang="en-US" altLang="zh-CN" sz="1400" dirty="0">
                <a:latin typeface="+mn-ea"/>
                <a:sym typeface="+mn-ea"/>
              </a:rPr>
              <a:t>;</a:t>
            </a:r>
            <a:r>
              <a:rPr lang="zh-CN" altLang="en-US" sz="1400" dirty="0">
                <a:latin typeface="+mn-ea"/>
                <a:sym typeface="+mn-ea"/>
              </a:rPr>
              <a:t>主要有中英文期刊数据库</a:t>
            </a:r>
            <a:endParaRPr lang="zh-CN" altLang="en-US" sz="1400" dirty="0">
              <a:solidFill>
                <a:schemeClr val="tx1">
                  <a:lumMod val="75000"/>
                  <a:lumOff val="25000"/>
                </a:schemeClr>
              </a:solidFill>
              <a:latin typeface="+mn-ea"/>
              <a:sym typeface="+mn-ea"/>
            </a:endParaRPr>
          </a:p>
        </p:txBody>
      </p:sp>
      <p:sp>
        <p:nvSpPr>
          <p:cNvPr id="4" name="任意多边形 3"/>
          <p:cNvSpPr/>
          <p:nvPr>
            <p:custDataLst>
              <p:tags r:id="rId3"/>
            </p:custDataLst>
          </p:nvPr>
        </p:nvSpPr>
        <p:spPr>
          <a:xfrm>
            <a:off x="6871" y="3056278"/>
            <a:ext cx="1305199" cy="1677244"/>
          </a:xfrm>
          <a:custGeom>
            <a:avLst/>
            <a:gdLst>
              <a:gd name="connsiteX0" fmla="*/ 0 w 1249730"/>
              <a:gd name="connsiteY0" fmla="*/ 0 h 1605964"/>
              <a:gd name="connsiteX1" fmla="*/ 1249730 w 1249730"/>
              <a:gd name="connsiteY1" fmla="*/ 337427 h 1605964"/>
              <a:gd name="connsiteX2" fmla="*/ 1249730 w 1249730"/>
              <a:gd name="connsiteY2" fmla="*/ 1268537 h 1605964"/>
              <a:gd name="connsiteX3" fmla="*/ 0 w 1249730"/>
              <a:gd name="connsiteY3" fmla="*/ 1605964 h 1605964"/>
            </a:gdLst>
            <a:ahLst/>
            <a:cxnLst>
              <a:cxn ang="0">
                <a:pos x="connsiteX0" y="connsiteY0"/>
              </a:cxn>
              <a:cxn ang="0">
                <a:pos x="connsiteX1" y="connsiteY1"/>
              </a:cxn>
              <a:cxn ang="0">
                <a:pos x="connsiteX2" y="connsiteY2"/>
              </a:cxn>
              <a:cxn ang="0">
                <a:pos x="connsiteX3" y="connsiteY3"/>
              </a:cxn>
            </a:cxnLst>
            <a:rect l="l" t="t" r="r" b="b"/>
            <a:pathLst>
              <a:path w="1249730" h="1605964">
                <a:moveTo>
                  <a:pt x="0" y="0"/>
                </a:moveTo>
                <a:lnTo>
                  <a:pt x="1249730" y="337427"/>
                </a:lnTo>
                <a:lnTo>
                  <a:pt x="1249730" y="1268537"/>
                </a:lnTo>
                <a:lnTo>
                  <a:pt x="0" y="16059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800" dirty="0">
                <a:solidFill>
                  <a:schemeClr val="tx1"/>
                </a:solidFill>
                <a:latin typeface="+mj-lt"/>
                <a:ea typeface="+mj-ea"/>
                <a:cs typeface="+mj-cs"/>
              </a:rPr>
              <a:t>证据来源</a:t>
            </a:r>
          </a:p>
        </p:txBody>
      </p:sp>
      <p:sp>
        <p:nvSpPr>
          <p:cNvPr id="5" name="TextBox 13"/>
          <p:cNvSpPr txBox="1"/>
          <p:nvPr>
            <p:custDataLst>
              <p:tags r:id="rId4"/>
            </p:custDataLst>
          </p:nvPr>
        </p:nvSpPr>
        <p:spPr>
          <a:xfrm>
            <a:off x="5365339" y="3056255"/>
            <a:ext cx="3140938" cy="1942465"/>
          </a:xfrm>
          <a:prstGeom prst="rect">
            <a:avLst/>
          </a:prstGeom>
          <a:noFill/>
        </p:spPr>
        <p:txBody>
          <a:bodyPr wrap="square" lIns="0" tIns="0" rIns="0" bIns="0" rtlCol="0" anchor="ctr" anchorCtr="0">
            <a:normAutofit fontScale="90000"/>
          </a:bodyPr>
          <a:lstStyle/>
          <a:p>
            <a:pPr marL="171450" indent="-171450">
              <a:lnSpc>
                <a:spcPct val="120000"/>
              </a:lnSpc>
              <a:buFont typeface="Wingdings" panose="05000000000000000000" pitchFamily="2" charset="2"/>
              <a:buChar char="l"/>
            </a:pPr>
            <a:r>
              <a:rPr lang="zh-CN" altLang="en-US" sz="1600" dirty="0">
                <a:latin typeface="+mn-ea"/>
                <a:sym typeface="+mn-ea"/>
              </a:rPr>
              <a:t>以中文检索词“危重症、应激性高血糖、血糖调控、改良强化胰岛素治疗”英文检索词</a:t>
            </a:r>
            <a:r>
              <a:rPr lang="en-US" altLang="zh-CN" sz="1600" dirty="0">
                <a:latin typeface="+mn-ea"/>
                <a:sym typeface="+mn-ea"/>
              </a:rPr>
              <a:t>“critically ill、stress hyperglycemia、 improved fortified insulin、 blood glucose regulation”</a:t>
            </a:r>
            <a:r>
              <a:rPr lang="zh-CN" altLang="en-US" sz="1600" dirty="0">
                <a:latin typeface="+mn-ea"/>
                <a:sym typeface="+mn-ea"/>
              </a:rPr>
              <a:t>检索该领域的相关论文、临床实践指南、系统评价等循证资源</a:t>
            </a:r>
            <a:r>
              <a:rPr lang="zh-CN" altLang="en-US" sz="1600" dirty="0" smtClean="0">
                <a:latin typeface="+mn-ea"/>
                <a:sym typeface="+mn-ea"/>
              </a:rPr>
              <a:t>。</a:t>
            </a:r>
            <a:endParaRPr lang="en-US" altLang="zh-CN" sz="1600" dirty="0">
              <a:solidFill>
                <a:schemeClr val="tx1">
                  <a:lumMod val="75000"/>
                  <a:lumOff val="25000"/>
                </a:schemeClr>
              </a:solidFill>
              <a:latin typeface="+mn-ea"/>
              <a:sym typeface="Arial" panose="020B0604020202020204" pitchFamily="34" charset="0"/>
            </a:endParaRPr>
          </a:p>
        </p:txBody>
      </p:sp>
      <p:sp>
        <p:nvSpPr>
          <p:cNvPr id="6" name="任意多边形 5"/>
          <p:cNvSpPr/>
          <p:nvPr>
            <p:custDataLst>
              <p:tags r:id="rId5"/>
            </p:custDataLst>
          </p:nvPr>
        </p:nvSpPr>
        <p:spPr>
          <a:xfrm>
            <a:off x="3897458" y="3056278"/>
            <a:ext cx="1305199" cy="1677244"/>
          </a:xfrm>
          <a:custGeom>
            <a:avLst/>
            <a:gdLst>
              <a:gd name="connsiteX0" fmla="*/ 0 w 1249730"/>
              <a:gd name="connsiteY0" fmla="*/ 0 h 1605964"/>
              <a:gd name="connsiteX1" fmla="*/ 1249730 w 1249730"/>
              <a:gd name="connsiteY1" fmla="*/ 337427 h 1605964"/>
              <a:gd name="connsiteX2" fmla="*/ 1249730 w 1249730"/>
              <a:gd name="connsiteY2" fmla="*/ 1268537 h 1605964"/>
              <a:gd name="connsiteX3" fmla="*/ 0 w 1249730"/>
              <a:gd name="connsiteY3" fmla="*/ 1605964 h 1605964"/>
            </a:gdLst>
            <a:ahLst/>
            <a:cxnLst>
              <a:cxn ang="0">
                <a:pos x="connsiteX0" y="connsiteY0"/>
              </a:cxn>
              <a:cxn ang="0">
                <a:pos x="connsiteX1" y="connsiteY1"/>
              </a:cxn>
              <a:cxn ang="0">
                <a:pos x="connsiteX2" y="connsiteY2"/>
              </a:cxn>
              <a:cxn ang="0">
                <a:pos x="connsiteX3" y="connsiteY3"/>
              </a:cxn>
            </a:cxnLst>
            <a:rect l="l" t="t" r="r" b="b"/>
            <a:pathLst>
              <a:path w="1249730" h="1605964">
                <a:moveTo>
                  <a:pt x="0" y="0"/>
                </a:moveTo>
                <a:lnTo>
                  <a:pt x="1249730" y="337427"/>
                </a:lnTo>
                <a:lnTo>
                  <a:pt x="1249730" y="1268537"/>
                </a:lnTo>
                <a:lnTo>
                  <a:pt x="0" y="16059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800" dirty="0">
                <a:solidFill>
                  <a:schemeClr val="tx1"/>
                </a:solidFill>
                <a:latin typeface="+mj-lt"/>
                <a:ea typeface="+mj-ea"/>
                <a:cs typeface="+mj-cs"/>
              </a:rPr>
              <a:t>检索式</a:t>
            </a:r>
          </a:p>
        </p:txBody>
      </p:sp>
      <p:sp>
        <p:nvSpPr>
          <p:cNvPr id="7" name="TextBox 13"/>
          <p:cNvSpPr txBox="1"/>
          <p:nvPr>
            <p:custDataLst>
              <p:tags r:id="rId6"/>
            </p:custDataLst>
          </p:nvPr>
        </p:nvSpPr>
        <p:spPr>
          <a:xfrm>
            <a:off x="10350732" y="3056278"/>
            <a:ext cx="2314553" cy="1677244"/>
          </a:xfrm>
          <a:prstGeom prst="rect">
            <a:avLst/>
          </a:prstGeom>
          <a:noFill/>
        </p:spPr>
        <p:txBody>
          <a:bodyPr wrap="square" lIns="0" tIns="0" rIns="0" bIns="0" rtlCol="0" anchor="ctr" anchorCtr="0">
            <a:normAutofit/>
          </a:bodyPr>
          <a:lstStyle/>
          <a:p>
            <a:pPr marL="285750" indent="-285750">
              <a:lnSpc>
                <a:spcPct val="120000"/>
              </a:lnSpc>
              <a:buFont typeface="Wingdings" panose="05000000000000000000" pitchFamily="2" charset="2"/>
              <a:buChar char="l"/>
            </a:pPr>
            <a:r>
              <a:rPr lang="zh-CN" altLang="en-US" sz="1400">
                <a:latin typeface="+mn-ea"/>
                <a:sym typeface="+mn-ea"/>
              </a:rPr>
              <a:t>标题和摘要初筛</a:t>
            </a:r>
            <a:endParaRPr lang="zh-CN" altLang="en-US" sz="1400">
              <a:latin typeface="+mn-ea"/>
            </a:endParaRPr>
          </a:p>
          <a:p>
            <a:pPr marL="285750" indent="-285750">
              <a:lnSpc>
                <a:spcPct val="120000"/>
              </a:lnSpc>
              <a:buFont typeface="Wingdings" panose="05000000000000000000" pitchFamily="2" charset="2"/>
              <a:buChar char="l"/>
            </a:pPr>
            <a:r>
              <a:rPr lang="zh-CN" altLang="en-US" sz="1400" dirty="0">
                <a:latin typeface="+mn-ea"/>
                <a:sym typeface="+mn-ea"/>
              </a:rPr>
              <a:t>全文筛选</a:t>
            </a:r>
            <a:endParaRPr lang="en-US" altLang="zh-CN" sz="1400" dirty="0">
              <a:solidFill>
                <a:schemeClr val="tx1">
                  <a:lumMod val="75000"/>
                  <a:lumOff val="25000"/>
                </a:schemeClr>
              </a:solidFill>
              <a:latin typeface="+mn-ea"/>
              <a:sym typeface="Arial" panose="020B0604020202020204" pitchFamily="34" charset="0"/>
            </a:endParaRPr>
          </a:p>
        </p:txBody>
      </p:sp>
      <p:sp>
        <p:nvSpPr>
          <p:cNvPr id="8" name="任意多边形 7"/>
          <p:cNvSpPr/>
          <p:nvPr>
            <p:custDataLst>
              <p:tags r:id="rId7"/>
            </p:custDataLst>
          </p:nvPr>
        </p:nvSpPr>
        <p:spPr>
          <a:xfrm>
            <a:off x="9045820" y="3056278"/>
            <a:ext cx="1305199" cy="1677244"/>
          </a:xfrm>
          <a:custGeom>
            <a:avLst/>
            <a:gdLst>
              <a:gd name="connsiteX0" fmla="*/ 0 w 1249730"/>
              <a:gd name="connsiteY0" fmla="*/ 0 h 1605964"/>
              <a:gd name="connsiteX1" fmla="*/ 1249730 w 1249730"/>
              <a:gd name="connsiteY1" fmla="*/ 337427 h 1605964"/>
              <a:gd name="connsiteX2" fmla="*/ 1249730 w 1249730"/>
              <a:gd name="connsiteY2" fmla="*/ 1268537 h 1605964"/>
              <a:gd name="connsiteX3" fmla="*/ 0 w 1249730"/>
              <a:gd name="connsiteY3" fmla="*/ 1605964 h 1605964"/>
            </a:gdLst>
            <a:ahLst/>
            <a:cxnLst>
              <a:cxn ang="0">
                <a:pos x="connsiteX0" y="connsiteY0"/>
              </a:cxn>
              <a:cxn ang="0">
                <a:pos x="connsiteX1" y="connsiteY1"/>
              </a:cxn>
              <a:cxn ang="0">
                <a:pos x="connsiteX2" y="connsiteY2"/>
              </a:cxn>
              <a:cxn ang="0">
                <a:pos x="connsiteX3" y="connsiteY3"/>
              </a:cxn>
            </a:cxnLst>
            <a:rect l="l" t="t" r="r" b="b"/>
            <a:pathLst>
              <a:path w="1249730" h="1605964">
                <a:moveTo>
                  <a:pt x="0" y="0"/>
                </a:moveTo>
                <a:lnTo>
                  <a:pt x="1249730" y="337427"/>
                </a:lnTo>
                <a:lnTo>
                  <a:pt x="1249730" y="1268537"/>
                </a:lnTo>
                <a:lnTo>
                  <a:pt x="0" y="160596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r>
              <a:rPr lang="zh-CN" altLang="en-US" sz="2800" dirty="0">
                <a:solidFill>
                  <a:schemeClr val="tx1"/>
                </a:solidFill>
                <a:latin typeface="+mj-lt"/>
                <a:ea typeface="+mj-ea"/>
                <a:cs typeface="+mj-cs"/>
              </a:rPr>
              <a:t>证据筛选</a:t>
            </a:r>
          </a:p>
        </p:txBody>
      </p:sp>
      <p:sp>
        <p:nvSpPr>
          <p:cNvPr id="9" name="文本框 8"/>
          <p:cNvSpPr txBox="1"/>
          <p:nvPr>
            <p:custDataLst>
              <p:tags r:id="rId8"/>
            </p:custDataLst>
          </p:nvPr>
        </p:nvSpPr>
        <p:spPr>
          <a:xfrm>
            <a:off x="838200" y="485029"/>
            <a:ext cx="10515600" cy="1106846"/>
          </a:xfrm>
          <a:prstGeom prst="rect">
            <a:avLst/>
          </a:prstGeom>
        </p:spPr>
        <p:txBody>
          <a:bodyPr vert="horz" wrap="square" lIns="90000" tIns="46800" rIns="90000" bIns="46800" rtlCol="0" anchor="ctr">
            <a:normAutofit/>
          </a:bodyPr>
          <a:lstStyle>
            <a:defPPr>
              <a:defRPr lang="zh-CN"/>
            </a:defPPr>
            <a:lvl1pPr algn="ctr">
              <a:lnSpc>
                <a:spcPct val="90000"/>
              </a:lnSpc>
              <a:spcBef>
                <a:spcPct val="0"/>
              </a:spcBef>
              <a:buNone/>
              <a:defRPr sz="4400" cap="all">
                <a:latin typeface="+mj-lt"/>
                <a:ea typeface="+mj-ea"/>
                <a:cs typeface="+mj-cs"/>
              </a:defRPr>
            </a:lvl1pPr>
          </a:lstStyle>
          <a:p>
            <a:r>
              <a:rPr lang="zh-CN" altLang="en-US" sz="4000" dirty="0">
                <a:solidFill>
                  <a:schemeClr val="tx2"/>
                </a:solidFill>
              </a:rPr>
              <a:t>证据检索</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立方体 8"/>
          <p:cNvSpPr/>
          <p:nvPr>
            <p:custDataLst>
              <p:tags r:id="rId2"/>
            </p:custDataLst>
          </p:nvPr>
        </p:nvSpPr>
        <p:spPr>
          <a:xfrm>
            <a:off x="2763112" y="1901772"/>
            <a:ext cx="867873" cy="842271"/>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rPr>
              <a:t>1</a:t>
            </a:r>
            <a:endParaRPr lang="zh-CN" altLang="en-US" sz="2000" b="1" dirty="0">
              <a:solidFill>
                <a:schemeClr val="bg1"/>
              </a:solidFill>
            </a:endParaRPr>
          </a:p>
        </p:txBody>
      </p:sp>
      <p:sp>
        <p:nvSpPr>
          <p:cNvPr id="19" name="立方体 18"/>
          <p:cNvSpPr/>
          <p:nvPr>
            <p:custDataLst>
              <p:tags r:id="rId3"/>
            </p:custDataLst>
          </p:nvPr>
        </p:nvSpPr>
        <p:spPr>
          <a:xfrm>
            <a:off x="2763112" y="4166722"/>
            <a:ext cx="867873" cy="842271"/>
          </a:xfrm>
          <a:prstGeom prst="cub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smtClean="0">
                <a:solidFill>
                  <a:schemeClr val="bg1"/>
                </a:solidFill>
              </a:rPr>
              <a:t>2</a:t>
            </a:r>
            <a:endParaRPr lang="zh-CN" altLang="en-US" sz="2000" b="1" dirty="0">
              <a:solidFill>
                <a:schemeClr val="bg1"/>
              </a:solidFill>
            </a:endParaRPr>
          </a:p>
        </p:txBody>
      </p:sp>
      <p:sp>
        <p:nvSpPr>
          <p:cNvPr id="2" name="文本框 1"/>
          <p:cNvSpPr txBox="1"/>
          <p:nvPr>
            <p:custDataLst>
              <p:tags r:id="rId4"/>
            </p:custDataLst>
          </p:nvPr>
        </p:nvSpPr>
        <p:spPr>
          <a:xfrm>
            <a:off x="4156075" y="4076065"/>
            <a:ext cx="6149975" cy="932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0">
            <a:normAutofit/>
          </a:bodyPr>
          <a:lstStyle>
            <a:defPPr>
              <a:defRPr lang="zh-CN"/>
            </a:defPPr>
            <a:lvl1pPr>
              <a:lnSpc>
                <a:spcPct val="90000"/>
              </a:lnSpc>
              <a:spcBef>
                <a:spcPct val="0"/>
              </a:spcBef>
              <a:buFontTx/>
              <a:buNone/>
              <a:defRPr sz="2400">
                <a:solidFill>
                  <a:srgbClr val="333333"/>
                </a:solidFill>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r>
              <a:rPr lang="zh-CN" altLang="en-US" sz="2800">
                <a:solidFill>
                  <a:schemeClr val="tx1">
                    <a:lumMod val="75000"/>
                    <a:lumOff val="25000"/>
                  </a:schemeClr>
                </a:solidFill>
              </a:rPr>
              <a:t>危重症应激性高血糖患者的血糖调控目标</a:t>
            </a:r>
          </a:p>
        </p:txBody>
      </p:sp>
      <p:sp>
        <p:nvSpPr>
          <p:cNvPr id="3" name="文本框 2"/>
          <p:cNvSpPr txBox="1"/>
          <p:nvPr>
            <p:custDataLst>
              <p:tags r:id="rId5"/>
            </p:custDataLst>
          </p:nvPr>
        </p:nvSpPr>
        <p:spPr>
          <a:xfrm>
            <a:off x="4156075" y="2046605"/>
            <a:ext cx="6318885" cy="1134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0">
            <a:normAutofit/>
          </a:bodyPr>
          <a:lstStyle>
            <a:defPPr>
              <a:defRPr lang="zh-CN"/>
            </a:defPPr>
            <a:lvl1pPr>
              <a:lnSpc>
                <a:spcPct val="90000"/>
              </a:lnSpc>
              <a:spcBef>
                <a:spcPct val="0"/>
              </a:spcBef>
              <a:buFontTx/>
              <a:buNone/>
              <a:defRPr sz="2400">
                <a:solidFill>
                  <a:srgbClr val="333333"/>
                </a:solidFill>
              </a:defRPr>
            </a:lvl1pPr>
            <a:lvl2pPr marL="742950" indent="-285750">
              <a:lnSpc>
                <a:spcPct val="90000"/>
              </a:lnSpc>
              <a:spcBef>
                <a:spcPts val="500"/>
              </a:spcBef>
              <a:buFont typeface="Arial" panose="020B0604020202020204" pitchFamily="34" charset="0"/>
              <a:buChar char="•"/>
              <a:defRPr sz="2400">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latin typeface="Calibri" panose="020F0502020204030204" charset="0"/>
                <a:ea typeface="宋体" panose="02010600030101010101" pitchFamily="2" charset="-122"/>
              </a:defRPr>
            </a:lvl9pPr>
          </a:lstStyle>
          <a:p>
            <a:r>
              <a:rPr lang="zh-CN" altLang="en-US" sz="2800" dirty="0">
                <a:solidFill>
                  <a:schemeClr val="tx1">
                    <a:lumMod val="75000"/>
                    <a:lumOff val="25000"/>
                  </a:schemeClr>
                </a:solidFill>
              </a:rPr>
              <a:t>危重症应激性高血糖患者的强化胰岛素治疗方案。</a:t>
            </a:r>
          </a:p>
        </p:txBody>
      </p:sp>
      <p:sp>
        <p:nvSpPr>
          <p:cNvPr id="8" name="圆角矩形 7"/>
          <p:cNvSpPr/>
          <p:nvPr>
            <p:custDataLst>
              <p:tags r:id="rId6"/>
            </p:custDataLst>
          </p:nvPr>
        </p:nvSpPr>
        <p:spPr>
          <a:xfrm>
            <a:off x="4303485" y="566057"/>
            <a:ext cx="3628572" cy="7112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oAutofit/>
          </a:bodyPr>
          <a:lstStyle/>
          <a:p>
            <a:pPr algn="ctr"/>
            <a:r>
              <a:rPr lang="zh-CN" altLang="en-US" sz="4000" smtClean="0">
                <a:solidFill>
                  <a:schemeClr val="bg1"/>
                </a:solidFill>
                <a:latin typeface="+mj-lt"/>
                <a:ea typeface="+mj-ea"/>
                <a:cs typeface="+mj-cs"/>
              </a:rPr>
              <a:t>证据内容</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custDataLst>
              <p:tags r:id="rId2"/>
            </p:custDataLst>
          </p:nvPr>
        </p:nvSpPr>
        <p:spPr>
          <a:xfrm>
            <a:off x="3642360" y="641985"/>
            <a:ext cx="5105400" cy="11684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oAutofit/>
          </a:bodyPr>
          <a:lstStyle/>
          <a:p>
            <a:pPr algn="ctr"/>
            <a:r>
              <a:rPr lang="zh-CN" altLang="en-US" sz="4000" smtClean="0">
                <a:solidFill>
                  <a:schemeClr val="bg1"/>
                </a:solidFill>
                <a:latin typeface="+mj-lt"/>
                <a:ea typeface="+mj-ea"/>
                <a:cs typeface="+mj-cs"/>
              </a:rPr>
              <a:t>强化胰岛素治疗方案</a:t>
            </a:r>
          </a:p>
        </p:txBody>
      </p:sp>
      <p:sp>
        <p:nvSpPr>
          <p:cNvPr id="5" name="文本框 4"/>
          <p:cNvSpPr txBox="1"/>
          <p:nvPr/>
        </p:nvSpPr>
        <p:spPr>
          <a:xfrm>
            <a:off x="1021715" y="2141220"/>
            <a:ext cx="9554845" cy="2676525"/>
          </a:xfrm>
          <a:prstGeom prst="rect">
            <a:avLst/>
          </a:prstGeom>
          <a:noFill/>
        </p:spPr>
        <p:txBody>
          <a:bodyPr wrap="square" rtlCol="0">
            <a:spAutoFit/>
          </a:bodyPr>
          <a:lstStyle/>
          <a:p>
            <a:r>
              <a:rPr lang="zh-CN" altLang="en-US" sz="2800"/>
              <a:t>将胰岛素用微量注射泵持续静脉泵入，以达到控制血糖在理想的目标范围。具体为将采用短效胰岛素50u稀释至50ml，每毫升溶液含胰岛素1u，溶媒可用0.9%生理盐水。一次性50ml注射器配置后装接于微量泵上，连接注射泵延长管于静脉输液通道，单独静脉给药。根据血糖调节每小时胰岛素用量[6]，控制血糖范围在4.4～6.1 mmol/L</a:t>
            </a:r>
            <a:r>
              <a:rPr lang="zh-CN" altLang="en-US" sz="2000"/>
              <a:t>。</a:t>
            </a: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838200" y="1750695"/>
            <a:ext cx="11122025" cy="4807585"/>
          </a:xfrm>
        </p:spPr>
        <p:txBody>
          <a:bodyPr vert="horz" lIns="91440" tIns="45720" rIns="91440" bIns="45720" rtlCol="0">
            <a:noAutofit/>
          </a:bodyPr>
          <a:lstStyle/>
          <a:p>
            <a:pPr>
              <a:lnSpc>
                <a:spcPct val="120000"/>
              </a:lnSpc>
            </a:pPr>
            <a:r>
              <a:rPr lang="en-US" altLang="zh-CN" dirty="0">
                <a:solidFill>
                  <a:schemeClr val="tx1"/>
                </a:solidFill>
                <a:latin typeface="+mn-ea"/>
              </a:rPr>
              <a:t>Van Den Berghe等在2001年最早证明，降低死亡率的标准血糖水平为4.4～6.1 mmol/L(又称Leuven方案)，并最终证明对外科危重病患者的强化胰岛索治疗明显地降低病死率和并发症。</a:t>
            </a:r>
          </a:p>
          <a:p>
            <a:pPr>
              <a:lnSpc>
                <a:spcPct val="120000"/>
              </a:lnSpc>
            </a:pPr>
            <a:r>
              <a:rPr lang="en-US" altLang="zh-CN" dirty="0">
                <a:solidFill>
                  <a:schemeClr val="tx1"/>
                </a:solidFill>
                <a:latin typeface="+mn-ea"/>
              </a:rPr>
              <a:t>在2006年，Van Den Berghe等又在一项单中心大样本的前瞻性随机对照试验中发现，强化胰岛素治疗也使内科ICU住院超过3d患者的病死率明显下降，同时，住院时间和并发症方面也有明显改善，但是在内科ICU 中效果并没有外科ICU那么显著。</a:t>
            </a:r>
          </a:p>
          <a:p>
            <a:pPr>
              <a:lnSpc>
                <a:spcPct val="120000"/>
              </a:lnSpc>
            </a:pPr>
            <a:r>
              <a:rPr lang="en-US" altLang="zh-CN" dirty="0">
                <a:solidFill>
                  <a:schemeClr val="tx1"/>
                </a:solidFill>
                <a:latin typeface="+mn-ea"/>
              </a:rPr>
              <a:t>一项涉及29项随机对照研究(RCT)、8432例成年危重病患者的Meta分析显示，与常规治疗相比，严格血糖控制虽可降低败血症的发生率，但未能显著降低住院病死率及新发需要透析的比例，而且显著升高了发生低血糖的风险。 </a:t>
            </a:r>
          </a:p>
          <a:p>
            <a:pPr>
              <a:lnSpc>
                <a:spcPct val="120000"/>
              </a:lnSpc>
            </a:pPr>
            <a:endParaRPr lang="en-US" altLang="zh-CN" dirty="0">
              <a:solidFill>
                <a:schemeClr val="tx1"/>
              </a:solidFill>
              <a:latin typeface="+mn-ea"/>
            </a:endParaRPr>
          </a:p>
        </p:txBody>
      </p:sp>
      <p:sp>
        <p:nvSpPr>
          <p:cNvPr id="8" name="圆角矩形 7"/>
          <p:cNvSpPr/>
          <p:nvPr>
            <p:custDataLst>
              <p:tags r:id="rId3"/>
            </p:custDataLst>
          </p:nvPr>
        </p:nvSpPr>
        <p:spPr>
          <a:xfrm>
            <a:off x="3930105" y="868317"/>
            <a:ext cx="3628572" cy="7112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noAutofit/>
          </a:bodyPr>
          <a:lstStyle/>
          <a:p>
            <a:pPr algn="ctr"/>
            <a:r>
              <a:rPr lang="en-US" altLang="zh-CN" sz="3700" smtClean="0">
                <a:solidFill>
                  <a:schemeClr val="bg1"/>
                </a:solidFill>
                <a:latin typeface="+mn-ea"/>
                <a:cs typeface="+mj-cs"/>
              </a:rPr>
              <a:t>血糖调控目标</a:t>
            </a: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2774"/>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CLEAR" val="1"/>
  <p:tag name="KSO_WM_TAG_VERSION" val="1.0"/>
  <p:tag name="KSO_WM_BEAUTIFY_FLAG" val="#wm#"/>
  <p:tag name="KSO_WM_UNIT_TYPE" val="l_h_i"/>
  <p:tag name="KSO_WM_UNIT_INDEX" val="1_2_1"/>
  <p:tag name="KSO_WM_UNIT_ID" val="custom20182774_10*l_h_i*1_2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0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81"/>
  <p:tag name="KSO_WM_TEMPLATE_CATEGORY" val="custom"/>
  <p:tag name="KSO_WM_TEMPLATE_INDEX" val="20182774"/>
  <p:tag name="KSO_WM_UNIT_INDEX" val="181"/>
</p:tagLst>
</file>

<file path=ppt/tags/tag10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78"/>
  <p:tag name="KSO_WM_TEMPLATE_CATEGORY" val="custom"/>
  <p:tag name="KSO_WM_TEMPLATE_INDEX" val="20182774"/>
  <p:tag name="KSO_WM_UNIT_INDEX" val="178"/>
</p:tagLst>
</file>

<file path=ppt/tags/tag1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79"/>
  <p:tag name="KSO_WM_TEMPLATE_CATEGORY" val="custom"/>
  <p:tag name="KSO_WM_TEMPLATE_INDEX" val="20182774"/>
  <p:tag name="KSO_WM_UNIT_INDEX" val="179"/>
</p:tagLst>
</file>

<file path=ppt/tags/tag10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80"/>
  <p:tag name="KSO_WM_TEMPLATE_CATEGORY" val="custom"/>
  <p:tag name="KSO_WM_TEMPLATE_INDEX" val="20182774"/>
  <p:tag name="KSO_WM_UNIT_INDEX" val="180"/>
</p:tagLst>
</file>

<file path=ppt/tags/tag10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70"/>
  <p:tag name="KSO_WM_TEMPLATE_CATEGORY" val="custom"/>
  <p:tag name="KSO_WM_TEMPLATE_INDEX" val="20182774"/>
  <p:tag name="KSO_WM_UNIT_INDEX" val="170"/>
</p:tagLst>
</file>

<file path=ppt/tags/tag1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74"/>
  <p:tag name="KSO_WM_TEMPLATE_CATEGORY" val="custom"/>
  <p:tag name="KSO_WM_TEMPLATE_INDEX" val="20182774"/>
  <p:tag name="KSO_WM_UNIT_INDEX" val="174"/>
</p:tagLst>
</file>

<file path=ppt/tags/tag10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71"/>
  <p:tag name="KSO_WM_TEMPLATE_CATEGORY" val="custom"/>
  <p:tag name="KSO_WM_TEMPLATE_INDEX" val="20182774"/>
  <p:tag name="KSO_WM_UNIT_INDEX" val="171"/>
</p:tagLst>
</file>

<file path=ppt/tags/tag10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72"/>
  <p:tag name="KSO_WM_TEMPLATE_CATEGORY" val="custom"/>
  <p:tag name="KSO_WM_TEMPLATE_INDEX" val="20182774"/>
  <p:tag name="KSO_WM_UNIT_INDEX" val="172"/>
</p:tagLst>
</file>

<file path=ppt/tags/tag10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73"/>
  <p:tag name="KSO_WM_TEMPLATE_CATEGORY" val="custom"/>
  <p:tag name="KSO_WM_TEMPLATE_INDEX" val="20182774"/>
  <p:tag name="KSO_WM_UNIT_INDEX" val="173"/>
</p:tagLst>
</file>

<file path=ppt/tags/tag1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65"/>
  <p:tag name="KSO_WM_TEMPLATE_CATEGORY" val="custom"/>
  <p:tag name="KSO_WM_TEMPLATE_INDEX" val="20182774"/>
  <p:tag name="KSO_WM_UNIT_INDEX" val="165"/>
</p:tagLst>
</file>

<file path=ppt/tags/tag1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CLEAR" val="1"/>
  <p:tag name="KSO_WM_TAG_VERSION" val="1.0"/>
  <p:tag name="KSO_WM_BEAUTIFY_FLAG" val="#wm#"/>
  <p:tag name="KSO_WM_UNIT_TYPE" val="l_h_i"/>
  <p:tag name="KSO_WM_UNIT_INDEX" val="1_4_1"/>
  <p:tag name="KSO_WM_UNIT_ID" val="custom20182774_10*l_h_i*1_4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1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69"/>
  <p:tag name="KSO_WM_TEMPLATE_CATEGORY" val="custom"/>
  <p:tag name="KSO_WM_TEMPLATE_INDEX" val="20182774"/>
  <p:tag name="KSO_WM_UNIT_INDEX" val="169"/>
</p:tagLst>
</file>

<file path=ppt/tags/tag1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66"/>
  <p:tag name="KSO_WM_TEMPLATE_CATEGORY" val="custom"/>
  <p:tag name="KSO_WM_TEMPLATE_INDEX" val="20182774"/>
  <p:tag name="KSO_WM_UNIT_INDEX" val="166"/>
</p:tagLst>
</file>

<file path=ppt/tags/tag1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67"/>
  <p:tag name="KSO_WM_TEMPLATE_CATEGORY" val="custom"/>
  <p:tag name="KSO_WM_TEMPLATE_INDEX" val="20182774"/>
  <p:tag name="KSO_WM_UNIT_INDEX" val="167"/>
</p:tagLst>
</file>

<file path=ppt/tags/tag1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68"/>
  <p:tag name="KSO_WM_TEMPLATE_CATEGORY" val="custom"/>
  <p:tag name="KSO_WM_TEMPLATE_INDEX" val="20182774"/>
  <p:tag name="KSO_WM_UNIT_INDEX" val="168"/>
</p:tagLst>
</file>

<file path=ppt/tags/tag1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60"/>
  <p:tag name="KSO_WM_TEMPLATE_CATEGORY" val="custom"/>
  <p:tag name="KSO_WM_TEMPLATE_INDEX" val="20182774"/>
  <p:tag name="KSO_WM_UNIT_INDEX" val="160"/>
</p:tagLst>
</file>

<file path=ppt/tags/tag1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64"/>
  <p:tag name="KSO_WM_TEMPLATE_CATEGORY" val="custom"/>
  <p:tag name="KSO_WM_TEMPLATE_INDEX" val="20182774"/>
  <p:tag name="KSO_WM_UNIT_INDEX" val="164"/>
</p:tagLst>
</file>

<file path=ppt/tags/tag1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61"/>
  <p:tag name="KSO_WM_TEMPLATE_CATEGORY" val="custom"/>
  <p:tag name="KSO_WM_TEMPLATE_INDEX" val="20182774"/>
  <p:tag name="KSO_WM_UNIT_INDEX" val="161"/>
</p:tagLst>
</file>

<file path=ppt/tags/tag1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62"/>
  <p:tag name="KSO_WM_TEMPLATE_CATEGORY" val="custom"/>
  <p:tag name="KSO_WM_TEMPLATE_INDEX" val="20182774"/>
  <p:tag name="KSO_WM_UNIT_INDEX" val="162"/>
</p:tagLst>
</file>

<file path=ppt/tags/tag1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63"/>
  <p:tag name="KSO_WM_TEMPLATE_CATEGORY" val="custom"/>
  <p:tag name="KSO_WM_TEMPLATE_INDEX" val="20182774"/>
  <p:tag name="KSO_WM_UNIT_INDEX" val="163"/>
</p:tagLst>
</file>

<file path=ppt/tags/tag1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54"/>
  <p:tag name="KSO_WM_TEMPLATE_CATEGORY" val="custom"/>
  <p:tag name="KSO_WM_TEMPLATE_INDEX" val="20182774"/>
  <p:tag name="KSO_WM_UNIT_INDEX" val="154"/>
</p:tagLst>
</file>

<file path=ppt/tags/tag1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f"/>
  <p:tag name="KSO_WM_UNIT_INDEX" val="1_4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l1-1"/>
  <p:tag name="KSO_WM_UNIT_ID" val="custom20182774_10*l_h_f*1_4_1"/>
  <p:tag name="KSO_WM_UNIT_SHADOW_SCHEMECOLOR_INDEX" val="16"/>
  <p:tag name="KSO_WM_UNIT_TEXT_FILL_FORE_SCHEMECOLOR_INDEX" val="13"/>
  <p:tag name="KSO_WM_UNIT_TEXT_FILL_TYPE" val="1"/>
  <p:tag name="KSO_WM_UNIT_USESOURCEFORMAT_APPLY" val="1"/>
</p:tagLst>
</file>

<file path=ppt/tags/tag1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58"/>
  <p:tag name="KSO_WM_TEMPLATE_CATEGORY" val="custom"/>
  <p:tag name="KSO_WM_TEMPLATE_INDEX" val="20182774"/>
  <p:tag name="KSO_WM_UNIT_INDEX" val="158"/>
</p:tagLst>
</file>

<file path=ppt/tags/tag1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55"/>
  <p:tag name="KSO_WM_TEMPLATE_CATEGORY" val="custom"/>
  <p:tag name="KSO_WM_TEMPLATE_INDEX" val="20182774"/>
  <p:tag name="KSO_WM_UNIT_INDEX" val="155"/>
</p:tagLst>
</file>

<file path=ppt/tags/tag1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56"/>
  <p:tag name="KSO_WM_TEMPLATE_CATEGORY" val="custom"/>
  <p:tag name="KSO_WM_TEMPLATE_INDEX" val="20182774"/>
  <p:tag name="KSO_WM_UNIT_INDEX" val="156"/>
</p:tagLst>
</file>

<file path=ppt/tags/tag1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57"/>
  <p:tag name="KSO_WM_TEMPLATE_CATEGORY" val="custom"/>
  <p:tag name="KSO_WM_TEMPLATE_INDEX" val="20182774"/>
  <p:tag name="KSO_WM_UNIT_INDEX" val="157"/>
</p:tagLst>
</file>

<file path=ppt/tags/tag1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49"/>
  <p:tag name="KSO_WM_TEMPLATE_CATEGORY" val="custom"/>
  <p:tag name="KSO_WM_TEMPLATE_INDEX" val="20182774"/>
  <p:tag name="KSO_WM_UNIT_INDEX" val="149"/>
</p:tagLst>
</file>

<file path=ppt/tags/tag1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53"/>
  <p:tag name="KSO_WM_TEMPLATE_CATEGORY" val="custom"/>
  <p:tag name="KSO_WM_TEMPLATE_INDEX" val="20182774"/>
  <p:tag name="KSO_WM_UNIT_INDEX" val="153"/>
</p:tagLst>
</file>

<file path=ppt/tags/tag1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50"/>
  <p:tag name="KSO_WM_TEMPLATE_CATEGORY" val="custom"/>
  <p:tag name="KSO_WM_TEMPLATE_INDEX" val="20182774"/>
  <p:tag name="KSO_WM_UNIT_INDEX" val="150"/>
</p:tagLst>
</file>

<file path=ppt/tags/tag1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51"/>
  <p:tag name="KSO_WM_TEMPLATE_CATEGORY" val="custom"/>
  <p:tag name="KSO_WM_TEMPLATE_INDEX" val="20182774"/>
  <p:tag name="KSO_WM_UNIT_INDEX" val="151"/>
</p:tagLst>
</file>

<file path=ppt/tags/tag1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52"/>
  <p:tag name="KSO_WM_TEMPLATE_CATEGORY" val="custom"/>
  <p:tag name="KSO_WM_TEMPLATE_INDEX" val="20182774"/>
  <p:tag name="KSO_WM_UNIT_INDEX" val="152"/>
</p:tagLst>
</file>

<file path=ppt/tags/tag1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44"/>
  <p:tag name="KSO_WM_TEMPLATE_CATEGORY" val="custom"/>
  <p:tag name="KSO_WM_TEMPLATE_INDEX" val="20182774"/>
  <p:tag name="KSO_WM_UNIT_INDEX" val="144"/>
</p:tagLst>
</file>

<file path=ppt/tags/tag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f"/>
  <p:tag name="KSO_WM_UNIT_INDEX" val="1_2_1"/>
  <p:tag name="KSO_WM_UNIT_CLEAR" val="1"/>
  <p:tag name="KSO_WM_UNIT_LAYERLEVEL" val="1_1_1"/>
  <p:tag name="KSO_WM_UNIT_VALUE" val="24"/>
  <p:tag name="KSO_WM_UNIT_HIGHLIGHT" val="0"/>
  <p:tag name="KSO_WM_UNIT_COMPATIBLE" val="0"/>
  <p:tag name="KSO_WM_UNIT_PRESET_TEXT_INDEX" val="3"/>
  <p:tag name="KSO_WM_UNIT_PRESET_TEXT_LEN" val="17"/>
  <p:tag name="KSO_WM_DIAGRAM_GROUP_CODE" val="l1-1"/>
  <p:tag name="KSO_WM_UNIT_ID" val="custom20182774_10*l_h_f*1_2_1"/>
  <p:tag name="KSO_WM_UNIT_SHADOW_SCHEMECOLOR_INDEX" val="16"/>
  <p:tag name="KSO_WM_UNIT_TEXT_FILL_FORE_SCHEMECOLOR_INDEX" val="13"/>
  <p:tag name="KSO_WM_UNIT_TEXT_FILL_TYPE" val="1"/>
  <p:tag name="KSO_WM_UNIT_USESOURCEFORMAT_APPLY" val="1"/>
</p:tagLst>
</file>

<file path=ppt/tags/tag1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48"/>
  <p:tag name="KSO_WM_TEMPLATE_CATEGORY" val="custom"/>
  <p:tag name="KSO_WM_TEMPLATE_INDEX" val="20182774"/>
  <p:tag name="KSO_WM_UNIT_INDEX" val="148"/>
</p:tagLst>
</file>

<file path=ppt/tags/tag1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45"/>
  <p:tag name="KSO_WM_TEMPLATE_CATEGORY" val="custom"/>
  <p:tag name="KSO_WM_TEMPLATE_INDEX" val="20182774"/>
  <p:tag name="KSO_WM_UNIT_INDEX" val="145"/>
</p:tagLst>
</file>

<file path=ppt/tags/tag13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46"/>
  <p:tag name="KSO_WM_TEMPLATE_CATEGORY" val="custom"/>
  <p:tag name="KSO_WM_TEMPLATE_INDEX" val="20182774"/>
  <p:tag name="KSO_WM_UNIT_INDEX" val="146"/>
</p:tagLst>
</file>

<file path=ppt/tags/tag13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47"/>
  <p:tag name="KSO_WM_TEMPLATE_CATEGORY" val="custom"/>
  <p:tag name="KSO_WM_TEMPLATE_INDEX" val="20182774"/>
  <p:tag name="KSO_WM_UNIT_INDEX" val="147"/>
</p:tagLst>
</file>

<file path=ppt/tags/tag1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36"/>
  <p:tag name="KSO_WM_TEMPLATE_CATEGORY" val="custom"/>
  <p:tag name="KSO_WM_TEMPLATE_INDEX" val="20182774"/>
  <p:tag name="KSO_WM_UNIT_INDEX" val="136"/>
</p:tagLst>
</file>

<file path=ppt/tags/tag13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40"/>
  <p:tag name="KSO_WM_TEMPLATE_CATEGORY" val="custom"/>
  <p:tag name="KSO_WM_TEMPLATE_INDEX" val="20182774"/>
  <p:tag name="KSO_WM_UNIT_INDEX" val="140"/>
</p:tagLst>
</file>

<file path=ppt/tags/tag13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37"/>
  <p:tag name="KSO_WM_TEMPLATE_CATEGORY" val="custom"/>
  <p:tag name="KSO_WM_TEMPLATE_INDEX" val="20182774"/>
  <p:tag name="KSO_WM_UNIT_INDEX" val="137"/>
</p:tagLst>
</file>

<file path=ppt/tags/tag13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38"/>
  <p:tag name="KSO_WM_TEMPLATE_CATEGORY" val="custom"/>
  <p:tag name="KSO_WM_TEMPLATE_INDEX" val="20182774"/>
  <p:tag name="KSO_WM_UNIT_INDEX" val="138"/>
</p:tagLst>
</file>

<file path=ppt/tags/tag13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39"/>
  <p:tag name="KSO_WM_TEMPLATE_CATEGORY" val="custom"/>
  <p:tag name="KSO_WM_TEMPLATE_INDEX" val="20182774"/>
  <p:tag name="KSO_WM_UNIT_INDEX" val="139"/>
</p:tagLst>
</file>

<file path=ppt/tags/tag13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31"/>
  <p:tag name="KSO_WM_TEMPLATE_CATEGORY" val="custom"/>
  <p:tag name="KSO_WM_TEMPLATE_INDEX" val="20182774"/>
  <p:tag name="KSO_WM_UNIT_INDEX" val="131"/>
</p:tagLst>
</file>

<file path=ppt/tags/tag1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f"/>
  <p:tag name="KSO_WM_UNIT_INDEX" val="1_5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2774_10*l_h_f*1_5_1"/>
  <p:tag name="KSO_WM_UNIT_SHADOW_SCHEMECOLOR_INDEX" val="16"/>
  <p:tag name="KSO_WM_UNIT_TEXT_FILL_FORE_SCHEMECOLOR_INDEX" val="13"/>
  <p:tag name="KSO_WM_UNIT_TEXT_FILL_TYPE" val="1"/>
  <p:tag name="KSO_WM_UNIT_USESOURCEFORMAT_APPLY" val="1"/>
</p:tagLst>
</file>

<file path=ppt/tags/tag1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35"/>
  <p:tag name="KSO_WM_TEMPLATE_CATEGORY" val="custom"/>
  <p:tag name="KSO_WM_TEMPLATE_INDEX" val="20182774"/>
  <p:tag name="KSO_WM_UNIT_INDEX" val="135"/>
</p:tagLst>
</file>

<file path=ppt/tags/tag1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32"/>
  <p:tag name="KSO_WM_TEMPLATE_CATEGORY" val="custom"/>
  <p:tag name="KSO_WM_TEMPLATE_INDEX" val="20182774"/>
  <p:tag name="KSO_WM_UNIT_INDEX" val="132"/>
</p:tagLst>
</file>

<file path=ppt/tags/tag1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33"/>
  <p:tag name="KSO_WM_TEMPLATE_CATEGORY" val="custom"/>
  <p:tag name="KSO_WM_TEMPLATE_INDEX" val="20182774"/>
  <p:tag name="KSO_WM_UNIT_INDEX" val="133"/>
</p:tagLst>
</file>

<file path=ppt/tags/tag14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34"/>
  <p:tag name="KSO_WM_TEMPLATE_CATEGORY" val="custom"/>
  <p:tag name="KSO_WM_TEMPLATE_INDEX" val="20182774"/>
  <p:tag name="KSO_WM_UNIT_INDEX" val="134"/>
</p:tagLst>
</file>

<file path=ppt/tags/tag14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26"/>
  <p:tag name="KSO_WM_TEMPLATE_CATEGORY" val="custom"/>
  <p:tag name="KSO_WM_TEMPLATE_INDEX" val="20182774"/>
  <p:tag name="KSO_WM_UNIT_INDEX" val="126"/>
</p:tagLst>
</file>

<file path=ppt/tags/tag14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30"/>
  <p:tag name="KSO_WM_TEMPLATE_CATEGORY" val="custom"/>
  <p:tag name="KSO_WM_TEMPLATE_INDEX" val="20182774"/>
  <p:tag name="KSO_WM_UNIT_INDEX" val="130"/>
</p:tagLst>
</file>

<file path=ppt/tags/tag14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27"/>
  <p:tag name="KSO_WM_TEMPLATE_CATEGORY" val="custom"/>
  <p:tag name="KSO_WM_TEMPLATE_INDEX" val="20182774"/>
  <p:tag name="KSO_WM_UNIT_INDEX" val="127"/>
</p:tagLst>
</file>

<file path=ppt/tags/tag14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28"/>
  <p:tag name="KSO_WM_TEMPLATE_CATEGORY" val="custom"/>
  <p:tag name="KSO_WM_TEMPLATE_INDEX" val="20182774"/>
  <p:tag name="KSO_WM_UNIT_INDEX" val="128"/>
</p:tagLst>
</file>

<file path=ppt/tags/tag14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29"/>
  <p:tag name="KSO_WM_TEMPLATE_CATEGORY" val="custom"/>
  <p:tag name="KSO_WM_TEMPLATE_INDEX" val="20182774"/>
  <p:tag name="KSO_WM_UNIT_INDEX" val="129"/>
</p:tagLst>
</file>

<file path=ppt/tags/tag1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21"/>
  <p:tag name="KSO_WM_TEMPLATE_CATEGORY" val="custom"/>
  <p:tag name="KSO_WM_TEMPLATE_INDEX" val="20182774"/>
  <p:tag name="KSO_WM_UNIT_INDEX" val="121"/>
</p:tagLst>
</file>

<file path=ppt/tags/tag1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f"/>
  <p:tag name="KSO_WM_UNIT_INDEX" val="1_3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2774_10*l_h_f*1_3_1"/>
  <p:tag name="KSO_WM_UNIT_SHADOW_SCHEMECOLOR_INDEX" val="16"/>
  <p:tag name="KSO_WM_UNIT_TEXT_FILL_FORE_SCHEMECOLOR_INDEX" val="13"/>
  <p:tag name="KSO_WM_UNIT_TEXT_FILL_TYPE" val="1"/>
  <p:tag name="KSO_WM_UNIT_USESOURCEFORMAT_APPLY" val="1"/>
</p:tagLst>
</file>

<file path=ppt/tags/tag15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25"/>
  <p:tag name="KSO_WM_TEMPLATE_CATEGORY" val="custom"/>
  <p:tag name="KSO_WM_TEMPLATE_INDEX" val="20182774"/>
  <p:tag name="KSO_WM_UNIT_INDEX" val="125"/>
</p:tagLst>
</file>

<file path=ppt/tags/tag1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22"/>
  <p:tag name="KSO_WM_TEMPLATE_CATEGORY" val="custom"/>
  <p:tag name="KSO_WM_TEMPLATE_INDEX" val="20182774"/>
  <p:tag name="KSO_WM_UNIT_INDEX" val="122"/>
</p:tagLst>
</file>

<file path=ppt/tags/tag15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23"/>
  <p:tag name="KSO_WM_TEMPLATE_CATEGORY" val="custom"/>
  <p:tag name="KSO_WM_TEMPLATE_INDEX" val="20182774"/>
  <p:tag name="KSO_WM_UNIT_INDEX" val="123"/>
</p:tagLst>
</file>

<file path=ppt/tags/tag1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24"/>
  <p:tag name="KSO_WM_TEMPLATE_CATEGORY" val="custom"/>
  <p:tag name="KSO_WM_TEMPLATE_INDEX" val="20182774"/>
  <p:tag name="KSO_WM_UNIT_INDEX" val="124"/>
</p:tagLst>
</file>

<file path=ppt/tags/tag15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05"/>
  <p:tag name="KSO_WM_TEMPLATE_CATEGORY" val="custom"/>
  <p:tag name="KSO_WM_TEMPLATE_INDEX" val="20182774"/>
  <p:tag name="KSO_WM_UNIT_INDEX" val="105"/>
</p:tagLst>
</file>

<file path=ppt/tags/tag1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06"/>
  <p:tag name="KSO_WM_TEMPLATE_CATEGORY" val="custom"/>
  <p:tag name="KSO_WM_TEMPLATE_INDEX" val="20182774"/>
  <p:tag name="KSO_WM_UNIT_INDEX" val="106"/>
</p:tagLst>
</file>

<file path=ppt/tags/tag15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07"/>
  <p:tag name="KSO_WM_TEMPLATE_CATEGORY" val="custom"/>
  <p:tag name="KSO_WM_TEMPLATE_INDEX" val="20182774"/>
  <p:tag name="KSO_WM_UNIT_INDEX" val="107"/>
</p:tagLst>
</file>

<file path=ppt/tags/tag15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08"/>
  <p:tag name="KSO_WM_TEMPLATE_CATEGORY" val="custom"/>
  <p:tag name="KSO_WM_TEMPLATE_INDEX" val="20182774"/>
  <p:tag name="KSO_WM_UNIT_INDEX" val="108"/>
</p:tagLst>
</file>

<file path=ppt/tags/tag1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09"/>
  <p:tag name="KSO_WM_TEMPLATE_CATEGORY" val="custom"/>
  <p:tag name="KSO_WM_TEMPLATE_INDEX" val="20182774"/>
  <p:tag name="KSO_WM_UNIT_INDEX" val="109"/>
</p:tagLst>
</file>

<file path=ppt/tags/tag1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10"/>
  <p:tag name="KSO_WM_TEMPLATE_CATEGORY" val="custom"/>
  <p:tag name="KSO_WM_TEMPLATE_INDEX" val="20182774"/>
  <p:tag name="KSO_WM_UNIT_INDEX" val="110"/>
</p:tagLst>
</file>

<file path=ppt/tags/tag1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2774_10*l_h_f*1_1_1"/>
  <p:tag name="KSO_WM_UNIT_SHADOW_SCHEMECOLOR_INDEX" val="16"/>
  <p:tag name="KSO_WM_UNIT_TEXT_FILL_FORE_SCHEMECOLOR_INDEX" val="13"/>
  <p:tag name="KSO_WM_UNIT_TEXT_FILL_TYPE" val="1"/>
  <p:tag name="KSO_WM_UNIT_USESOURCEFORMAT_APPLY" val="1"/>
</p:tagLst>
</file>

<file path=ppt/tags/tag16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11"/>
  <p:tag name="KSO_WM_TEMPLATE_CATEGORY" val="custom"/>
  <p:tag name="KSO_WM_TEMPLATE_INDEX" val="20182774"/>
  <p:tag name="KSO_WM_UNIT_INDEX" val="111"/>
</p:tagLst>
</file>

<file path=ppt/tags/tag16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12"/>
  <p:tag name="KSO_WM_TEMPLATE_CATEGORY" val="custom"/>
  <p:tag name="KSO_WM_TEMPLATE_INDEX" val="20182774"/>
  <p:tag name="KSO_WM_UNIT_INDEX" val="112"/>
</p:tagLst>
</file>

<file path=ppt/tags/tag1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13"/>
  <p:tag name="KSO_WM_TEMPLATE_CATEGORY" val="custom"/>
  <p:tag name="KSO_WM_TEMPLATE_INDEX" val="20182774"/>
  <p:tag name="KSO_WM_UNIT_INDEX" val="113"/>
</p:tagLst>
</file>

<file path=ppt/tags/tag1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14"/>
  <p:tag name="KSO_WM_TEMPLATE_CATEGORY" val="custom"/>
  <p:tag name="KSO_WM_TEMPLATE_INDEX" val="20182774"/>
  <p:tag name="KSO_WM_UNIT_INDEX" val="114"/>
</p:tagLst>
</file>

<file path=ppt/tags/tag1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15"/>
  <p:tag name="KSO_WM_TEMPLATE_CATEGORY" val="custom"/>
  <p:tag name="KSO_WM_TEMPLATE_INDEX" val="20182774"/>
  <p:tag name="KSO_WM_UNIT_INDEX" val="115"/>
</p:tagLst>
</file>

<file path=ppt/tags/tag1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16"/>
  <p:tag name="KSO_WM_TEMPLATE_CATEGORY" val="custom"/>
  <p:tag name="KSO_WM_TEMPLATE_INDEX" val="20182774"/>
  <p:tag name="KSO_WM_UNIT_INDEX" val="116"/>
</p:tagLst>
</file>

<file path=ppt/tags/tag16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SLIDE_ID" val="custom20182774_23"/>
  <p:tag name="KSO_WM_SLIDE_INDEX" val="23"/>
  <p:tag name="KSO_WM_SLIDE_ITEM_CNT" val="1"/>
  <p:tag name="KSO_WM_SLIDE_LAYOUT" val="a"/>
  <p:tag name="KSO_WM_SLIDE_LAYOUT_CNT" val="1"/>
  <p:tag name="KSO_WM_SLIDE_TYPE" val="endPage"/>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TYPE" val="a"/>
  <p:tag name="KSO_WM_UNIT_INDEX" val="1"/>
  <p:tag name="KSO_WM_UNIT_ID" val="custom20182774_23*a*1"/>
  <p:tag name="KSO_WM_UNIT_LAYERLEVEL" val="1"/>
  <p:tag name="KSO_WM_UNIT_VALUE" val="14"/>
  <p:tag name="KSO_WM_UNIT_ISCONTENTSTITLE" val="0"/>
  <p:tag name="KSO_WM_UNIT_HIGHLIGHT" val="0"/>
  <p:tag name="KSO_WM_UNIT_COMPATIBLE" val="0"/>
  <p:tag name="KSO_WM_UNIT_CLEAR" val="0"/>
  <p:tag name="KSO_WM_BEAUTIFY_FLAG" val="#wm#"/>
  <p:tag name="KSO_WM_TAG_VERSION" val="1.0"/>
  <p:tag name="KSO_WM_UNIT_PRESET_TEXT" val="THANKS FOR WATCHING"/>
</p:tagLst>
</file>

<file path=ppt/tags/tag1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a"/>
  <p:tag name="KSO_WM_UNIT_INDEX" val="1"/>
  <p:tag name="KSO_WM_UNIT_CLEAR" val="1"/>
  <p:tag name="KSO_WM_UNIT_LAYERLEVEL" val="1"/>
  <p:tag name="KSO_WM_UNIT_ISCONTENTSTITLE" val="1"/>
  <p:tag name="KSO_WM_UNIT_VALUE" val="8"/>
  <p:tag name="KSO_WM_UNIT_HIGHLIGHT" val="0"/>
  <p:tag name="KSO_WM_UNIT_COMPATIBLE" val="0"/>
  <p:tag name="KSO_WM_DIAGRAM_GROUP_CODE" val="l1_1"/>
  <p:tag name="KSO_WM_UNIT_ID" val="custom20182774_10*a*1"/>
  <p:tag name="KSO_WM_UNIT_PRESET_TEXT" val="CONTENTS"/>
  <p:tag name="KSO_WM_UNIT_FILL_FORE_SCHEMECOLOR_INDEX" val="5"/>
  <p:tag name="KSO_WM_UNIT_FILL_TYPE" val="1"/>
  <p:tag name="KSO_WM_UNIT_TEXT_FILL_FORE_SCHEMECOLOR_INDEX" val="14"/>
  <p:tag name="KSO_WM_UNIT_TEXT_FILL_TYPE" val="1"/>
  <p:tag name="KSO_WM_UNIT_USESOURCEFORMAT_APPLY" val="1"/>
</p:tagLst>
</file>

<file path=ppt/tags/tag18.xml><?xml version="1.0" encoding="utf-8"?>
<p:tagLst xmlns:a="http://schemas.openxmlformats.org/drawingml/2006/main" xmlns:r="http://schemas.openxmlformats.org/officeDocument/2006/relationships" xmlns:p="http://schemas.openxmlformats.org/presentationml/2006/main">
  <p:tag name="KSO_WM_SLIDE_SIZE" val="828*343"/>
  <p:tag name="KSO_WM_SLIDE_POSITION" val="66*144"/>
  <p:tag name="KSO_WM_SLIDE_LAYOUT_CNT" val="1_1"/>
  <p:tag name="KSO_WM_SLIDE_LAYOUT" val="a_f"/>
  <p:tag name="KSO_WM_BEAUTIFY_FLAG" val="#wm#"/>
  <p:tag name="KSO_WM_SLIDE_TYPE" val="text"/>
  <p:tag name="KSO_WM_SLIDE_ITEM_CNT" val="1"/>
  <p:tag name="KSO_WM_SLIDE_INDEX" val="2"/>
  <p:tag name="KSO_WM_SLIDE_ID" val="custom20182774_2"/>
  <p:tag name="KSO_WM_TAG_VERSION" val="1.0"/>
  <p:tag name="KSO_WM_TEMPLATE_INDEX" val="20182774"/>
  <p:tag name="KSO_WM_TEMPLATE_CATEGORY" val="custom"/>
</p:tagLst>
</file>

<file path=ppt/tags/tag1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PRESET_TEXT_LEN" val="465"/>
  <p:tag name="KSO_WM_UNIT_PRESET_TEXT_INDEX" val="5"/>
  <p:tag name="KSO_WM_UNIT_CLEAR" val="0"/>
  <p:tag name="KSO_WM_UNIT_COMPATIBLE" val="0"/>
  <p:tag name="KSO_WM_UNIT_HIGHLIGHT" val="0"/>
  <p:tag name="KSO_WM_UNIT_VALUE" val="440"/>
  <p:tag name="KSO_WM_UNIT_LAYERLEVEL" val="1"/>
  <p:tag name="KSO_WM_UNIT_INDEX" val="1"/>
  <p:tag name="KSO_WM_UNIT_ID" val="custom20182774_2*f*1"/>
  <p:tag name="KSO_WM_UNIT_TYPE" val="f"/>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2774"/>
</p:tagLst>
</file>

<file path=ppt/tags/tag2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a"/>
  <p:tag name="KSO_WM_UNIT_INDEX" val="1"/>
  <p:tag name="KSO_WM_UNIT_CLEAR" val="1"/>
  <p:tag name="KSO_WM_UNIT_LAYERLEVEL" val="1"/>
  <p:tag name="KSO_WM_UNIT_ISCONTENTSTITLE" val="1"/>
  <p:tag name="KSO_WM_UNIT_VALUE" val="8"/>
  <p:tag name="KSO_WM_UNIT_HIGHLIGHT" val="0"/>
  <p:tag name="KSO_WM_UNIT_COMPATIBLE" val="0"/>
  <p:tag name="KSO_WM_DIAGRAM_GROUP_CODE" val="l1_1"/>
  <p:tag name="KSO_WM_UNIT_ID" val="custom20182774_7*a*1"/>
  <p:tag name="KSO_WM_UNIT_PRESET_TEXT" val="CONTENTS"/>
  <p:tag name="KSO_WM_UNIT_FILL_FORE_SCHEMECOLOR_INDEX" val="5"/>
  <p:tag name="KSO_WM_UNIT_FILL_TYPE" val="1"/>
  <p:tag name="KSO_WM_UNIT_TEXT_FILL_FORE_SCHEMECOLOR_INDEX" val="14"/>
  <p:tag name="KSO_WM_UNIT_TEXT_FILL_TYPE" val="1"/>
  <p:tag name="KSO_WM_UNIT_USESOURCEFORMAT_APPLY" val="1"/>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TEMPLATE_CATEGORY" val="custom"/>
  <p:tag name="KSO_WM_TEMPLATE_INDEX" val="20182774"/>
  <p:tag name="KSO_WM_SLIDE_ID" val="custom20182774_7"/>
  <p:tag name="KSO_WM_SLIDE_INDEX" val="7"/>
  <p:tag name="KSO_WM_DIAGRAM_GROUP_CODE" val="l1-1"/>
</p:tagLst>
</file>

<file path=ppt/tags/tag2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CLEAR" val="1"/>
  <p:tag name="KSO_WM_TAG_VERSION" val="1.0"/>
  <p:tag name="KSO_WM_BEAUTIFY_FLAG" val="#wm#"/>
  <p:tag name="KSO_WM_UNIT_TYPE" val="l_h_i"/>
  <p:tag name="KSO_WM_UNIT_INDEX" val="1_1_1"/>
  <p:tag name="KSO_WM_UNIT_ID" val="custom20182774_7*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CLEAR" val="1"/>
  <p:tag name="KSO_WM_TAG_VERSION" val="1.0"/>
  <p:tag name="KSO_WM_BEAUTIFY_FLAG" val="#wm#"/>
  <p:tag name="KSO_WM_UNIT_TYPE" val="l_h_i"/>
  <p:tag name="KSO_WM_UNIT_INDEX" val="1_2_1"/>
  <p:tag name="KSO_WM_UNIT_ID" val="custom20182774_7*l_h_i*1_2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f"/>
  <p:tag name="KSO_WM_UNIT_INDEX" val="1_2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2774_7*l_h_f*1_2_1"/>
  <p:tag name="KSO_WM_UNIT_SHADOW_SCHEMECOLOR_INDEX" val="16"/>
  <p:tag name="KSO_WM_UNIT_TEXT_FILL_FORE_SCHEMECOLOR_INDEX" val="13"/>
  <p:tag name="KSO_WM_UNIT_TEXT_FILL_TYPE" val="1"/>
  <p:tag name="KSO_WM_UNIT_USESOURCEFORMAT_APPLY" val="1"/>
</p:tagLst>
</file>

<file path=ppt/tags/tag2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2774_7*l_h_f*1_1_1"/>
  <p:tag name="KSO_WM_UNIT_SHADOW_SCHEMECOLOR_INDEX" val="16"/>
  <p:tag name="KSO_WM_UNIT_TEXT_FILL_FORE_SCHEMECOLOR_INDEX" val="13"/>
  <p:tag name="KSO_WM_UNIT_TEXT_FILL_TYPE" val="1"/>
  <p:tag name="KSO_WM_UNIT_USESOURCEFORMAT_APPLY" val="1"/>
</p:tagLst>
</file>

<file path=ppt/tags/tag2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a"/>
  <p:tag name="KSO_WM_UNIT_INDEX" val="1"/>
  <p:tag name="KSO_WM_UNIT_CLEAR" val="1"/>
  <p:tag name="KSO_WM_UNIT_LAYERLEVEL" val="1"/>
  <p:tag name="KSO_WM_UNIT_ISCONTENTSTITLE" val="1"/>
  <p:tag name="KSO_WM_UNIT_VALUE" val="8"/>
  <p:tag name="KSO_WM_UNIT_HIGHLIGHT" val="0"/>
  <p:tag name="KSO_WM_UNIT_COMPATIBLE" val="0"/>
  <p:tag name="KSO_WM_DIAGRAM_GROUP_CODE" val="l1_1"/>
  <p:tag name="KSO_WM_UNIT_ID" val="custom20182774_7*a*1"/>
  <p:tag name="KSO_WM_UNIT_PRESET_TEXT" val="CONTENTS"/>
  <p:tag name="KSO_WM_UNIT_FILL_FORE_SCHEMECOLOR_INDEX" val="5"/>
  <p:tag name="KSO_WM_UNIT_FILL_TYPE" val="1"/>
  <p:tag name="KSO_WM_UNIT_TEXT_FILL_FORE_SCHEMECOLOR_INDEX" val="14"/>
  <p:tag name="KSO_WM_UNIT_TEXT_FILL_TYPE" val="1"/>
  <p:tag name="KSO_WM_UNIT_USESOURCEFORMAT_APPLY" val="1"/>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3"/>
  <p:tag name="KSO_WM_SLIDE_LAYOUT" val="a_l"/>
  <p:tag name="KSO_WM_SLIDE_LAYOUT_CNT" val="1_1"/>
  <p:tag name="KSO_WM_SLIDE_TYPE" val="contents"/>
  <p:tag name="KSO_WM_BEAUTIFY_FLAG" val="#wm#"/>
  <p:tag name="KSO_WM_TEMPLATE_CATEGORY" val="custom"/>
  <p:tag name="KSO_WM_TEMPLATE_INDEX" val="20182774"/>
  <p:tag name="KSO_WM_SLIDE_ID" val="custom20182774_8"/>
  <p:tag name="KSO_WM_SLIDE_INDEX" val="8"/>
  <p:tag name="KSO_WM_DIAGRAM_GROUP_CODE" val="l1-1"/>
</p:tagLst>
</file>

<file path=ppt/tags/tag2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CLEAR" val="1"/>
  <p:tag name="KSO_WM_TAG_VERSION" val="1.0"/>
  <p:tag name="KSO_WM_BEAUTIFY_FLAG" val="#wm#"/>
  <p:tag name="KSO_WM_UNIT_TYPE" val="l_h_i"/>
  <p:tag name="KSO_WM_UNIT_INDEX" val="1_1_1"/>
  <p:tag name="KSO_WM_UNIT_ID" val="custom20182774_8*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2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CLEAR" val="1"/>
  <p:tag name="KSO_WM_TAG_VERSION" val="1.0"/>
  <p:tag name="KSO_WM_BEAUTIFY_FLAG" val="#wm#"/>
  <p:tag name="KSO_WM_UNIT_TYPE" val="l_h_i"/>
  <p:tag name="KSO_WM_UNIT_INDEX" val="1_2_1"/>
  <p:tag name="KSO_WM_UNIT_ID" val="custom20182774_8*l_h_i*1_2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TEMPLATE_THUMBS_INDEX" val="1、9、12、16、19、22、23"/>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CLEAR" val="1"/>
  <p:tag name="KSO_WM_TAG_VERSION" val="1.0"/>
  <p:tag name="KSO_WM_BEAUTIFY_FLAG" val="#wm#"/>
  <p:tag name="KSO_WM_UNIT_TYPE" val="l_h_i"/>
  <p:tag name="KSO_WM_UNIT_INDEX" val="1_3_1"/>
  <p:tag name="KSO_WM_UNIT_ID" val="custom20182774_8*l_h_i*1_3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a"/>
  <p:tag name="KSO_WM_UNIT_INDEX" val="1"/>
  <p:tag name="KSO_WM_UNIT_CLEAR" val="1"/>
  <p:tag name="KSO_WM_UNIT_LAYERLEVEL" val="1"/>
  <p:tag name="KSO_WM_UNIT_ISCONTENTSTITLE" val="1"/>
  <p:tag name="KSO_WM_UNIT_VALUE" val="8"/>
  <p:tag name="KSO_WM_UNIT_HIGHLIGHT" val="0"/>
  <p:tag name="KSO_WM_UNIT_COMPATIBLE" val="0"/>
  <p:tag name="KSO_WM_DIAGRAM_GROUP_CODE" val="l1_1"/>
  <p:tag name="KSO_WM_UNIT_ID" val="custom20182774_8*a*1"/>
  <p:tag name="KSO_WM_UNIT_PRESET_TEXT" val="CONTENTS"/>
  <p:tag name="KSO_WM_UNIT_FILL_FORE_SCHEMECOLOR_INDEX" val="5"/>
  <p:tag name="KSO_WM_UNIT_FILL_TYPE" val="1"/>
  <p:tag name="KSO_WM_UNIT_TEXT_FILL_FORE_SCHEMECOLOR_INDEX" val="14"/>
  <p:tag name="KSO_WM_UNIT_TEXT_FILL_TYPE" val="1"/>
  <p:tag name="KSO_WM_UNIT_USESOURCEFORMAT_APPLY" val="1"/>
</p:tagLst>
</file>

<file path=ppt/tags/tag3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CLEAR" val="1"/>
  <p:tag name="KSO_WM_TAG_VERSION" val="1.0"/>
  <p:tag name="KSO_WM_BEAUTIFY_FLAG" val="#wm#"/>
  <p:tag name="KSO_WM_UNIT_TYPE" val="l_h_i"/>
  <p:tag name="KSO_WM_UNIT_INDEX" val="1_3_1"/>
  <p:tag name="KSO_WM_UNIT_ID" val="custom20182774_8*l_h_i*1_3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33.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3"/>
  <p:tag name="KSO_WM_SLIDE_LAYOUT" val="a_l"/>
  <p:tag name="KSO_WM_SLIDE_LAYOUT_CNT" val="1_1"/>
  <p:tag name="KSO_WM_SLIDE_TYPE" val="text"/>
  <p:tag name="KSO_WM_BEAUTIFY_FLAG" val="#wm#"/>
  <p:tag name="KSO_WM_SLIDE_POSITION" val="50*220"/>
  <p:tag name="KSO_WM_SLIDE_SIZE" val="900*126"/>
  <p:tag name="KSO_WM_TEMPLATE_CATEGORY" val="custom"/>
  <p:tag name="KSO_WM_TEMPLATE_INDEX" val="20182774"/>
  <p:tag name="KSO_WM_SLIDE_ID" val="custom20182774_15"/>
  <p:tag name="KSO_WM_SLIDE_INDEX" val="15"/>
  <p:tag name="KSO_WM_DIAGRAM_GROUP_CODE" val="l1-1"/>
</p:tagLst>
</file>

<file path=ppt/tags/tag3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f"/>
  <p:tag name="KSO_WM_UNIT_INDEX" val="1_1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 name="KSO_WM_UNIT_ID" val="custom20182774_15*l_h_f*1_1_1"/>
  <p:tag name="KSO_WM_UNIT_TEXT_FILL_FORE_SCHEMECOLOR_INDEX" val="13"/>
  <p:tag name="KSO_WM_UNIT_TEXT_FILL_TYPE" val="1"/>
  <p:tag name="KSO_WM_UNIT_USESOURCEFORMAT_APPLY" val="1"/>
</p:tagLst>
</file>

<file path=ppt/tags/tag3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a"/>
  <p:tag name="KSO_WM_UNIT_INDEX" val="1_1_1"/>
  <p:tag name="KSO_WM_UNIT_CLEAR" val="1"/>
  <p:tag name="KSO_WM_UNIT_LAYERLEVEL" val="1_1_1"/>
  <p:tag name="KSO_WM_UNIT_VALUE" val="20"/>
  <p:tag name="KSO_WM_UNIT_HIGHLIGHT" val="0"/>
  <p:tag name="KSO_WM_UNIT_COMPATIBLE" val="0"/>
  <p:tag name="KSO_WM_UNIT_PRESET_TEXT_INDEX" val="3"/>
  <p:tag name="KSO_WM_UNIT_PRESET_TEXT_LEN" val="5"/>
  <p:tag name="KSO_WM_DIAGRAM_GROUP_CODE" val="l1-1"/>
  <p:tag name="KSO_WM_UNIT_ID" val="custom20182774_15*l_h_a*1_1_1"/>
  <p:tag name="KSO_WM_UNIT_FILL_FORE_SCHEMECOLOR_INDEX" val="5"/>
  <p:tag name="KSO_WM_UNIT_FILL_TYPE" val="1"/>
  <p:tag name="KSO_WM_UNIT_TEXT_FILL_FORE_SCHEMECOLOR_INDEX" val="14"/>
  <p:tag name="KSO_WM_UNIT_TEXT_FILL_TYPE" val="1"/>
  <p:tag name="KSO_WM_UNIT_USESOURCEFORMAT_APPLY" val="1"/>
</p:tagLst>
</file>

<file path=ppt/tags/tag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f"/>
  <p:tag name="KSO_WM_UNIT_INDEX" val="1_2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 name="KSO_WM_UNIT_ID" val="custom20182774_15*l_h_f*1_2_1"/>
  <p:tag name="KSO_WM_UNIT_TEXT_FILL_FORE_SCHEMECOLOR_INDEX" val="13"/>
  <p:tag name="KSO_WM_UNIT_TEXT_FILL_TYPE" val="1"/>
  <p:tag name="KSO_WM_UNIT_USESOURCEFORMAT_APPLY" val="1"/>
</p:tagLst>
</file>

<file path=ppt/tags/tag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a"/>
  <p:tag name="KSO_WM_UNIT_INDEX" val="1_2_1"/>
  <p:tag name="KSO_WM_UNIT_CLEAR" val="1"/>
  <p:tag name="KSO_WM_UNIT_LAYERLEVEL" val="1_1_1"/>
  <p:tag name="KSO_WM_UNIT_VALUE" val="20"/>
  <p:tag name="KSO_WM_UNIT_HIGHLIGHT" val="0"/>
  <p:tag name="KSO_WM_UNIT_COMPATIBLE" val="0"/>
  <p:tag name="KSO_WM_UNIT_PRESET_TEXT_INDEX" val="3"/>
  <p:tag name="KSO_WM_UNIT_PRESET_TEXT_LEN" val="5"/>
  <p:tag name="KSO_WM_DIAGRAM_GROUP_CODE" val="l1-1"/>
  <p:tag name="KSO_WM_UNIT_ID" val="custom20182774_15*l_h_a*1_2_1"/>
  <p:tag name="KSO_WM_UNIT_FILL_FORE_SCHEMECOLOR_INDEX" val="5"/>
  <p:tag name="KSO_WM_UNIT_FILL_TYPE" val="1"/>
  <p:tag name="KSO_WM_UNIT_TEXT_FILL_FORE_SCHEMECOLOR_INDEX" val="14"/>
  <p:tag name="KSO_WM_UNIT_TEXT_FILL_TYPE" val="1"/>
  <p:tag name="KSO_WM_UNIT_USESOURCEFORMAT_APPLY" val="1"/>
</p:tagLst>
</file>

<file path=ppt/tags/tag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f"/>
  <p:tag name="KSO_WM_UNIT_INDEX" val="1_3_1"/>
  <p:tag name="KSO_WM_UNIT_CLEAR" val="1"/>
  <p:tag name="KSO_WM_UNIT_LAYERLEVEL" val="1_1_1"/>
  <p:tag name="KSO_WM_UNIT_VALUE" val="32"/>
  <p:tag name="KSO_WM_UNIT_HIGHLIGHT" val="0"/>
  <p:tag name="KSO_WM_UNIT_COMPATIBLE" val="0"/>
  <p:tag name="KSO_WM_UNIT_PRESET_TEXT_INDEX" val="3"/>
  <p:tag name="KSO_WM_UNIT_PRESET_TEXT_LEN" val="17"/>
  <p:tag name="KSO_WM_DIAGRAM_GROUP_CODE" val="l1-1"/>
  <p:tag name="KSO_WM_UNIT_ID" val="custom20182774_15*l_h_f*1_3_1"/>
  <p:tag name="KSO_WM_UNIT_TEXT_FILL_FORE_SCHEMECOLOR_INDEX" val="13"/>
  <p:tag name="KSO_WM_UNIT_TEXT_FILL_TYPE" val="1"/>
  <p:tag name="KSO_WM_UNIT_USESOURCEFORMAT_APPLY" val="1"/>
</p:tagLst>
</file>

<file path=ppt/tags/tag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a"/>
  <p:tag name="KSO_WM_UNIT_INDEX" val="1_3_1"/>
  <p:tag name="KSO_WM_UNIT_CLEAR" val="1"/>
  <p:tag name="KSO_WM_UNIT_LAYERLEVEL" val="1_1_1"/>
  <p:tag name="KSO_WM_UNIT_VALUE" val="20"/>
  <p:tag name="KSO_WM_UNIT_HIGHLIGHT" val="0"/>
  <p:tag name="KSO_WM_UNIT_COMPATIBLE" val="0"/>
  <p:tag name="KSO_WM_UNIT_PRESET_TEXT_INDEX" val="3"/>
  <p:tag name="KSO_WM_UNIT_PRESET_TEXT_LEN" val="5"/>
  <p:tag name="KSO_WM_DIAGRAM_GROUP_CODE" val="l1-1"/>
  <p:tag name="KSO_WM_UNIT_ID" val="custom20182774_15*l_h_a*1_3_1"/>
  <p:tag name="KSO_WM_UNIT_FILL_FORE_SCHEMECOLOR_INDEX" val="5"/>
  <p:tag name="KSO_WM_UNIT_FILL_TYPE" val="1"/>
  <p:tag name="KSO_WM_UNIT_TEXT_FILL_FORE_SCHEMECOLOR_INDEX" val="14"/>
  <p:tag name="KSO_WM_UNIT_TEXT_FILL_TYPE" val="1"/>
  <p:tag name="KSO_WM_UNIT_USESOURCEFORMAT_APPLY" val="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SLIDE_ID" val="custom20182774_1"/>
  <p:tag name="KSO_WM_SLIDE_INDEX" val="1"/>
  <p:tag name="KSO_WM_SLIDE_ITEM_CNT" val="3"/>
  <p:tag name="KSO_WM_SLIDE_LAYOUT" val="a_b"/>
  <p:tag name="KSO_WM_SLIDE_LAYOUT_CNT" val="1_1"/>
  <p:tag name="KSO_WM_SLIDE_TYPE" val="title"/>
  <p:tag name="KSO_WM_TEMPLATE_THUMBS_INDEX" val="1、9、12、16、19、22、23、"/>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a"/>
  <p:tag name="KSO_WM_UNIT_INDEX" val="1"/>
  <p:tag name="KSO_WM_UNIT_LAYERLEVEL" val="1"/>
  <p:tag name="KSO_WM_UNIT_VALUE" val="20"/>
  <p:tag name="KSO_WM_UNIT_ISCONTENTSTITLE" val="0"/>
  <p:tag name="KSO_WM_UNIT_HIGHLIGHT" val="0"/>
  <p:tag name="KSO_WM_UNIT_COMPATIBLE" val="0"/>
  <p:tag name="KSO_WM_UNIT_CLEAR" val="0"/>
  <p:tag name="KSO_WM_UNIT_PRESET_TEXT_INDEX" val="3"/>
  <p:tag name="KSO_WM_UNIT_PRESET_TEXT_LEN" val="17"/>
  <p:tag name="KSO_WM_DIAGRAM_GROUP_CODE" val="r1_1"/>
  <p:tag name="KSO_WM_UNIT_ID" val="custom20182774_15*a*1"/>
  <p:tag name="KSO_WM_UNIT_TEXT_FILL_FORE_SCHEMECOLOR_INDEX" val="15"/>
  <p:tag name="KSO_WM_UNIT_TEXT_FILL_TYPE" val="1"/>
  <p:tag name="KSO_WM_UNIT_USESOURCEFORMAT_APPLY" val="1"/>
</p:tagLst>
</file>

<file path=ppt/tags/tag41.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TEMPLATE_CATEGORY" val="custom"/>
  <p:tag name="KSO_WM_TEMPLATE_INDEX" val="20182774"/>
  <p:tag name="KSO_WM_SLIDE_ID" val="custom20182774_7"/>
  <p:tag name="KSO_WM_SLIDE_INDEX" val="7"/>
  <p:tag name="KSO_WM_DIAGRAM_GROUP_CODE" val="l1-1"/>
</p:tagLst>
</file>

<file path=ppt/tags/tag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CLEAR" val="1"/>
  <p:tag name="KSO_WM_TAG_VERSION" val="1.0"/>
  <p:tag name="KSO_WM_BEAUTIFY_FLAG" val="#wm#"/>
  <p:tag name="KSO_WM_UNIT_TYPE" val="l_h_i"/>
  <p:tag name="KSO_WM_UNIT_INDEX" val="1_1_1"/>
  <p:tag name="KSO_WM_UNIT_ID" val="custom20182774_7*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CLEAR" val="1"/>
  <p:tag name="KSO_WM_TAG_VERSION" val="1.0"/>
  <p:tag name="KSO_WM_BEAUTIFY_FLAG" val="#wm#"/>
  <p:tag name="KSO_WM_UNIT_TYPE" val="l_h_i"/>
  <p:tag name="KSO_WM_UNIT_INDEX" val="1_2_1"/>
  <p:tag name="KSO_WM_UNIT_ID" val="custom20182774_7*l_h_i*1_2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f"/>
  <p:tag name="KSO_WM_UNIT_INDEX" val="1_2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2774_7*l_h_f*1_2_1"/>
  <p:tag name="KSO_WM_UNIT_SHADOW_SCHEMECOLOR_INDEX" val="16"/>
  <p:tag name="KSO_WM_UNIT_TEXT_FILL_FORE_SCHEMECOLOR_INDEX" val="13"/>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l_h_f"/>
  <p:tag name="KSO_WM_UNIT_INDEX" val="1_1_1"/>
  <p:tag name="KSO_WM_UNIT_CLEAR" val="1"/>
  <p:tag name="KSO_WM_UNIT_LAYERLEVEL" val="1_1_1"/>
  <p:tag name="KSO_WM_UNIT_VALUE" val="22"/>
  <p:tag name="KSO_WM_UNIT_HIGHLIGHT" val="0"/>
  <p:tag name="KSO_WM_UNIT_COMPATIBLE" val="0"/>
  <p:tag name="KSO_WM_UNIT_PRESET_TEXT_INDEX" val="3"/>
  <p:tag name="KSO_WM_UNIT_PRESET_TEXT_LEN" val="17"/>
  <p:tag name="KSO_WM_DIAGRAM_GROUP_CODE" val="l1-1"/>
  <p:tag name="KSO_WM_UNIT_ID" val="custom20182774_7*l_h_f*1_1_1"/>
  <p:tag name="KSO_WM_UNIT_SHADOW_SCHEMECOLOR_INDEX" val="16"/>
  <p:tag name="KSO_WM_UNIT_TEXT_FILL_FORE_SCHEMECOLOR_INDEX" val="13"/>
  <p:tag name="KSO_WM_UNIT_TEXT_FILL_TYPE" val="1"/>
  <p:tag name="KSO_WM_UNIT_USESOURCEFORMAT_APPLY" val="1"/>
</p:tagLst>
</file>

<file path=ppt/tags/tag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a"/>
  <p:tag name="KSO_WM_UNIT_INDEX" val="1"/>
  <p:tag name="KSO_WM_UNIT_CLEAR" val="1"/>
  <p:tag name="KSO_WM_UNIT_LAYERLEVEL" val="1"/>
  <p:tag name="KSO_WM_UNIT_ISCONTENTSTITLE" val="1"/>
  <p:tag name="KSO_WM_UNIT_VALUE" val="8"/>
  <p:tag name="KSO_WM_UNIT_HIGHLIGHT" val="0"/>
  <p:tag name="KSO_WM_UNIT_COMPATIBLE" val="0"/>
  <p:tag name="KSO_WM_DIAGRAM_GROUP_CODE" val="l1_1"/>
  <p:tag name="KSO_WM_UNIT_ID" val="custom20182774_7*a*1"/>
  <p:tag name="KSO_WM_UNIT_PRESET_TEXT" val="CONTENTS"/>
  <p:tag name="KSO_WM_UNIT_FILL_FORE_SCHEMECOLOR_INDEX" val="5"/>
  <p:tag name="KSO_WM_UNIT_FILL_TYPE" val="1"/>
  <p:tag name="KSO_WM_UNIT_TEXT_FILL_FORE_SCHEMECOLOR_INDEX" val="14"/>
  <p:tag name="KSO_WM_UNIT_TEXT_FILL_TYPE" val="1"/>
  <p:tag name="KSO_WM_UNIT_USESOURCEFORMAT_APPLY" val="1"/>
</p:tagLst>
</file>

<file path=ppt/tags/tag47.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TEMPLATE_CATEGORY" val="custom"/>
  <p:tag name="KSO_WM_TEMPLATE_INDEX" val="20182774"/>
  <p:tag name="KSO_WM_SLIDE_ID" val="custom20182774_7"/>
  <p:tag name="KSO_WM_SLIDE_INDEX" val="7"/>
  <p:tag name="KSO_WM_DIAGRAM_GROUP_CODE" val="l1-1"/>
</p:tagLst>
</file>

<file path=ppt/tags/tag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a"/>
  <p:tag name="KSO_WM_UNIT_INDEX" val="1"/>
  <p:tag name="KSO_WM_UNIT_CLEAR" val="1"/>
  <p:tag name="KSO_WM_UNIT_LAYERLEVEL" val="1"/>
  <p:tag name="KSO_WM_UNIT_ISCONTENTSTITLE" val="1"/>
  <p:tag name="KSO_WM_UNIT_VALUE" val="8"/>
  <p:tag name="KSO_WM_UNIT_HIGHLIGHT" val="0"/>
  <p:tag name="KSO_WM_UNIT_COMPATIBLE" val="0"/>
  <p:tag name="KSO_WM_DIAGRAM_GROUP_CODE" val="l1_1"/>
  <p:tag name="KSO_WM_UNIT_ID" val="custom20182774_7*a*1"/>
  <p:tag name="KSO_WM_UNIT_PRESET_TEXT" val="CONTENTS"/>
  <p:tag name="KSO_WM_UNIT_FILL_FORE_SCHEMECOLOR_INDEX" val="5"/>
  <p:tag name="KSO_WM_UNIT_FILL_TYPE" val="1"/>
  <p:tag name="KSO_WM_UNIT_TEXT_FILL_FORE_SCHEMECOLOR_INDEX" val="14"/>
  <p:tag name="KSO_WM_UNIT_TEXT_FILL_TYPE" val="1"/>
  <p:tag name="KSO_WM_UNIT_USESOURCEFORMAT_APPLY" val="1"/>
</p:tagLst>
</file>

<file path=ppt/tags/tag49.xml><?xml version="1.0" encoding="utf-8"?>
<p:tagLst xmlns:a="http://schemas.openxmlformats.org/drawingml/2006/main" xmlns:r="http://schemas.openxmlformats.org/officeDocument/2006/relationships" xmlns:p="http://schemas.openxmlformats.org/presentationml/2006/main">
  <p:tag name="KSO_WM_SLIDE_SIZE" val="828*342"/>
  <p:tag name="KSO_WM_SLIDE_POSITION" val="66*143"/>
  <p:tag name="KSO_WM_SLIDE_LAYOUT_CNT" val="1_2"/>
  <p:tag name="KSO_WM_SLIDE_LAYOUT" val="a_f"/>
  <p:tag name="KSO_WM_BEAUTIFY_FLAG" val="#wm#"/>
  <p:tag name="KSO_WM_SLIDE_TYPE" val="text"/>
  <p:tag name="KSO_WM_SLIDE_ITEM_CNT" val="2"/>
  <p:tag name="KSO_WM_SLIDE_INDEX" val="3"/>
  <p:tag name="KSO_WM_SLIDE_ID" val="custom20182774_3"/>
  <p:tag name="KSO_WM_TAG_VERSION" val="1.0"/>
  <p:tag name="KSO_WM_TEMPLATE_INDEX" val="20182774"/>
  <p:tag name="KSO_WM_TEMPLATE_CATEGORY" val="custom"/>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1*i*2"/>
  <p:tag name="KSO_WM_TEMPLATE_CATEGORY" val="custom"/>
  <p:tag name="KSO_WM_TEMPLATE_INDEX" val="20182774"/>
  <p:tag name="KSO_WM_UNIT_INDEX" val="2"/>
</p:tagLst>
</file>

<file path=ppt/tags/tag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PRESET_TEXT_LEN" val="228"/>
  <p:tag name="KSO_WM_UNIT_PRESET_TEXT_INDEX" val="4"/>
  <p:tag name="KSO_WM_UNIT_CLEAR" val="0"/>
  <p:tag name="KSO_WM_UNIT_COMPATIBLE" val="0"/>
  <p:tag name="KSO_WM_UNIT_HIGHLIGHT" val="0"/>
  <p:tag name="KSO_WM_UNIT_VALUE" val="209"/>
  <p:tag name="KSO_WM_UNIT_LAYERLEVEL" val="1"/>
  <p:tag name="KSO_WM_UNIT_INDEX" val="1"/>
  <p:tag name="KSO_WM_UNIT_ID" val="custom20182774_3*f*1"/>
  <p:tag name="KSO_WM_UNIT_TYPE" val="f"/>
</p:tagLst>
</file>

<file path=ppt/tags/tag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BEAUTIFY_FLAG" val="#wm#"/>
  <p:tag name="KSO_WM_UNIT_TYPE" val="a"/>
  <p:tag name="KSO_WM_UNIT_INDEX" val="1"/>
  <p:tag name="KSO_WM_UNIT_CLEAR" val="1"/>
  <p:tag name="KSO_WM_UNIT_LAYERLEVEL" val="1"/>
  <p:tag name="KSO_WM_UNIT_ISCONTENTSTITLE" val="1"/>
  <p:tag name="KSO_WM_UNIT_VALUE" val="8"/>
  <p:tag name="KSO_WM_UNIT_HIGHLIGHT" val="0"/>
  <p:tag name="KSO_WM_UNIT_COMPATIBLE" val="0"/>
  <p:tag name="KSO_WM_DIAGRAM_GROUP_CODE" val="l1_1"/>
  <p:tag name="KSO_WM_UNIT_ID" val="custom20182774_7*a*1"/>
  <p:tag name="KSO_WM_UNIT_PRESET_TEXT" val="CONTENTS"/>
  <p:tag name="KSO_WM_UNIT_FILL_FORE_SCHEMECOLOR_INDEX" val="5"/>
  <p:tag name="KSO_WM_UNIT_FILL_TYPE" val="1"/>
  <p:tag name="KSO_WM_UNIT_TEXT_FILL_FORE_SCHEMECOLOR_INDEX" val="14"/>
  <p:tag name="KSO_WM_UNIT_TEXT_FILL_TYPE" val="1"/>
  <p:tag name="KSO_WM_UNIT_USESOURCEFORMAT_APPLY" val="1"/>
</p:tagLst>
</file>

<file path=ppt/tags/tag52.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2"/>
  <p:tag name="KSO_WM_SLIDE_LAYOUT" val="a_l"/>
  <p:tag name="KSO_WM_SLIDE_LAYOUT_CNT" val="1_1"/>
  <p:tag name="KSO_WM_SLIDE_TYPE" val="contents"/>
  <p:tag name="KSO_WM_BEAUTIFY_FLAG" val="#wm#"/>
  <p:tag name="KSO_WM_TEMPLATE_CATEGORY" val="custom"/>
  <p:tag name="KSO_WM_TEMPLATE_INDEX" val="20182774"/>
  <p:tag name="KSO_WM_SLIDE_ID" val="custom20182774_7"/>
  <p:tag name="KSO_WM_SLIDE_INDEX" val="7"/>
  <p:tag name="KSO_WM_DIAGRAM_GROUP_CODE" val="l1-1"/>
</p:tagLst>
</file>

<file path=ppt/tags/tag53.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1"/>
  <p:tag name="KSO_WM_SLIDE_LAYOUT" val="a_l"/>
  <p:tag name="KSO_WM_SLIDE_LAYOUT_CNT" val="1_1"/>
  <p:tag name="KSO_WM_SLIDE_TYPE" val="text"/>
  <p:tag name="KSO_WM_BEAUTIFY_FLAG" val="#wm#"/>
  <p:tag name="KSO_WM_SLIDE_POSITION" val="335*220"/>
  <p:tag name="KSO_WM_SLIDE_SIZE" val="289*126"/>
  <p:tag name="KSO_WM_TEMPLATE_CATEGORY" val="custom"/>
  <p:tag name="KSO_WM_TEMPLATE_INDEX" val="20182774"/>
  <p:tag name="KSO_WM_SLIDE_ID" val="custom20182774_13"/>
  <p:tag name="KSO_WM_SLIDE_INDEX" val="13"/>
  <p:tag name="KSO_WM_DIAGRAM_GROUP_CODE" val="l1-1"/>
  <p:tag name="KSO_WM_TEMPLATE_THUMBS_INDEX" val="1、2、3、4、5、6"/>
</p:tagLst>
</file>

<file path=ppt/tags/tag54.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3"/>
  <p:tag name="KSO_WM_SLIDE_LAYOUT" val="a_l"/>
  <p:tag name="KSO_WM_SLIDE_LAYOUT_CNT" val="1_1"/>
  <p:tag name="KSO_WM_SLIDE_TYPE" val="contents"/>
  <p:tag name="KSO_WM_BEAUTIFY_FLAG" val="#wm#"/>
  <p:tag name="KSO_WM_TEMPLATE_CATEGORY" val="custom"/>
  <p:tag name="KSO_WM_TEMPLATE_INDEX" val="20182774"/>
  <p:tag name="KSO_WM_SLIDE_ID" val="custom20182774_8"/>
  <p:tag name="KSO_WM_SLIDE_INDEX" val="8"/>
  <p:tag name="KSO_WM_DIAGRAM_GROUP_CODE" val="l1-1"/>
</p:tagLst>
</file>

<file path=ppt/tags/tag55.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TEMPLATE_CATEGORY" val="custom"/>
  <p:tag name="KSO_WM_TEMPLATE_INDEX" val="20182774"/>
  <p:tag name="KSO_WM_SLIDE_ID" val="custom20182774_9"/>
  <p:tag name="KSO_WM_SLIDE_INDEX" val="9"/>
  <p:tag name="KSO_WM_DIAGRAM_GROUP_CODE" val="l1-1"/>
</p:tagLst>
</file>

<file path=ppt/tags/tag5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4"/>
  <p:tag name="KSO_WM_SLIDE_LAYOUT" val="a_l"/>
  <p:tag name="KSO_WM_SLIDE_LAYOUT_CNT" val="1_1"/>
  <p:tag name="KSO_WM_SLIDE_TYPE" val="contents"/>
  <p:tag name="KSO_WM_BEAUTIFY_FLAG" val="#wm#"/>
  <p:tag name="KSO_WM_TEMPLATE_CATEGORY" val="custom"/>
  <p:tag name="KSO_WM_TEMPLATE_INDEX" val="20182774"/>
  <p:tag name="KSO_WM_SLIDE_ID" val="custom20182774_9"/>
  <p:tag name="KSO_WM_SLIDE_INDEX" val="9"/>
  <p:tag name="KSO_WM_DIAGRAM_GROUP_CODE" val="l1-1"/>
</p:tagLst>
</file>

<file path=ppt/tags/tag5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TAG_VERSION" val="1.0"/>
  <p:tag name="KSO_WM_SLIDE_ID" val="custom20182774_22"/>
  <p:tag name="KSO_WM_SLIDE_INDEX" val="22"/>
  <p:tag name="KSO_WM_SLIDE_ITEM_CNT" val="1"/>
  <p:tag name="KSO_WM_SLIDE_LAYOUT" val="a_h"/>
  <p:tag name="KSO_WM_SLIDE_LAYOUT_CNT" val="1_1"/>
  <p:tag name="KSO_WM_SLIDE_TYPE" val="text"/>
  <p:tag name="KSO_WM_BEAUTIFY_FLAG" val="#wm#"/>
  <p:tag name="KSO_WM_SLIDE_POSITION" val="59*125"/>
  <p:tag name="KSO_WM_SLIDE_SIZE" val="816*389"/>
</p:tagLst>
</file>

<file path=ppt/tags/tag5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TYPE" val="h_d"/>
  <p:tag name="KSO_WM_UNIT_INDEX" val="1_1"/>
  <p:tag name="KSO_WM_UNIT_ID" val="custom20182774_22*h_d*1_1"/>
  <p:tag name="KSO_WM_UNIT_LAYERLEVEL" val="1_1"/>
  <p:tag name="KSO_WM_UNIT_VALUE" val="1375*1322"/>
  <p:tag name="KSO_WM_UNIT_HIGHLIGHT" val="0"/>
  <p:tag name="KSO_WM_UNIT_COMPATIBLE" val="0"/>
  <p:tag name="KSO_WM_UNIT_CLEAR" val="0"/>
  <p:tag name="KSO_WM_BEAUTIFY_FLAG" val="#wm#"/>
  <p:tag name="KSO_WM_TAG_VERSION" val="1.0"/>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209"/>
  <p:tag name="KSO_WM_TEMPLATE_CATEGORY" val="custom"/>
  <p:tag name="KSO_WM_TEMPLATE_INDEX" val="20182774"/>
  <p:tag name="KSO_WM_UNIT_INDEX" val="209"/>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SLIDE_ITEM_CNT" val="5"/>
  <p:tag name="KSO_WM_SLIDE_LAYOUT" val="a_l"/>
  <p:tag name="KSO_WM_SLIDE_LAYOUT_CNT" val="1_1"/>
  <p:tag name="KSO_WM_SLIDE_TYPE" val="contents"/>
  <p:tag name="KSO_WM_BEAUTIFY_FLAG" val="#wm#"/>
  <p:tag name="KSO_WM_TEMPLATE_CATEGORY" val="custom"/>
  <p:tag name="KSO_WM_TEMPLATE_INDEX" val="20182774"/>
  <p:tag name="KSO_WM_SLIDE_ID" val="custom20182774_10"/>
  <p:tag name="KSO_WM_SLIDE_INDEX" val="10"/>
  <p:tag name="KSO_WM_DIAGRAM_GROUP_CODE" val="l1-1"/>
</p:tagLst>
</file>

<file path=ppt/tags/tag6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TYPE" val="h_a"/>
  <p:tag name="KSO_WM_UNIT_INDEX" val="1_1"/>
  <p:tag name="KSO_WM_UNIT_ID" val="custom20182774_22*h_a*1_1"/>
  <p:tag name="KSO_WM_UNIT_LAYERLEVEL" val="1_1"/>
  <p:tag name="KSO_WM_UNIT_VALUE" val="17"/>
  <p:tag name="KSO_WM_UNIT_HIGHLIGHT" val="0"/>
  <p:tag name="KSO_WM_UNIT_COMPATIBLE" val="0"/>
  <p:tag name="KSO_WM_UNIT_CLEAR" val="0"/>
  <p:tag name="KSO_WM_UNIT_PRESET_TEXT_INDEX" val="3"/>
  <p:tag name="KSO_WM_UNIT_PRESET_TEXT_LEN" val="17"/>
  <p:tag name="KSO_WM_BEAUTIFY_FLAG" val="#wm#"/>
  <p:tag name="KSO_WM_TAG_VERSION" val="1.0"/>
</p:tagLst>
</file>

<file path=ppt/tags/tag6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TYPE" val="h_f"/>
  <p:tag name="KSO_WM_UNIT_INDEX" val="1_1"/>
  <p:tag name="KSO_WM_UNIT_ID" val="custom20182774_22*h_f*1_1"/>
  <p:tag name="KSO_WM_UNIT_LAYERLEVEL" val="1_1"/>
  <p:tag name="KSO_WM_UNIT_VALUE" val="133"/>
  <p:tag name="KSO_WM_UNIT_HIGHLIGHT" val="0"/>
  <p:tag name="KSO_WM_UNIT_COMPATIBLE" val="0"/>
  <p:tag name="KSO_WM_UNIT_CLEAR" val="0"/>
  <p:tag name="KSO_WM_UNIT_PRESET_TEXT_INDEX" val="5"/>
  <p:tag name="KSO_WM_UNIT_PRESET_TEXT_LEN" val="232"/>
  <p:tag name="KSO_WM_BEAUTIFY_FLAG" val="#wm#"/>
  <p:tag name="KSO_WM_TAG_VERSION" val="1.0"/>
</p:tagLst>
</file>

<file path=ppt/tags/tag6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17"/>
  <p:tag name="KSO_WM_TEMPLATE_CATEGORY" val="custom"/>
  <p:tag name="KSO_WM_TEMPLATE_INDEX" val="20182774"/>
  <p:tag name="KSO_WM_UNIT_INDEX" val="117"/>
</p:tagLst>
</file>

<file path=ppt/tags/tag6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18"/>
  <p:tag name="KSO_WM_TEMPLATE_CATEGORY" val="custom"/>
  <p:tag name="KSO_WM_TEMPLATE_INDEX" val="20182774"/>
  <p:tag name="KSO_WM_UNIT_INDEX" val="118"/>
</p:tagLst>
</file>

<file path=ppt/tags/tag6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19"/>
  <p:tag name="KSO_WM_TEMPLATE_CATEGORY" val="custom"/>
  <p:tag name="KSO_WM_TEMPLATE_INDEX" val="20182774"/>
  <p:tag name="KSO_WM_UNIT_INDEX" val="119"/>
</p:tagLst>
</file>

<file path=ppt/tags/tag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20"/>
  <p:tag name="KSO_WM_TEMPLATE_CATEGORY" val="custom"/>
  <p:tag name="KSO_WM_TEMPLATE_INDEX" val="20182774"/>
  <p:tag name="KSO_WM_UNIT_INDEX" val="120"/>
</p:tagLst>
</file>

<file path=ppt/tags/tag6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41"/>
  <p:tag name="KSO_WM_TEMPLATE_CATEGORY" val="custom"/>
  <p:tag name="KSO_WM_TEMPLATE_INDEX" val="20182774"/>
  <p:tag name="KSO_WM_UNIT_INDEX" val="141"/>
</p:tagLst>
</file>

<file path=ppt/tags/tag6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42"/>
  <p:tag name="KSO_WM_TEMPLATE_CATEGORY" val="custom"/>
  <p:tag name="KSO_WM_TEMPLATE_INDEX" val="20182774"/>
  <p:tag name="KSO_WM_UNIT_INDEX" val="142"/>
</p:tagLst>
</file>

<file path=ppt/tags/tag6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43"/>
  <p:tag name="KSO_WM_TEMPLATE_CATEGORY" val="custom"/>
  <p:tag name="KSO_WM_TEMPLATE_INDEX" val="20182774"/>
  <p:tag name="KSO_WM_UNIT_INDEX" val="143"/>
</p:tagLst>
</file>

<file path=ppt/tags/tag6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59"/>
  <p:tag name="KSO_WM_TEMPLATE_CATEGORY" val="custom"/>
  <p:tag name="KSO_WM_TEMPLATE_INDEX" val="20182774"/>
  <p:tag name="KSO_WM_UNIT_INDEX" val="159"/>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CLEAR" val="1"/>
  <p:tag name="KSO_WM_TAG_VERSION" val="1.0"/>
  <p:tag name="KSO_WM_BEAUTIFY_FLAG" val="#wm#"/>
  <p:tag name="KSO_WM_UNIT_TYPE" val="l_h_i"/>
  <p:tag name="KSO_WM_UNIT_INDEX" val="1_1_1"/>
  <p:tag name="KSO_WM_UNIT_ID" val="custom20182774_10*l_h_i*1_1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75"/>
  <p:tag name="KSO_WM_TEMPLATE_CATEGORY" val="custom"/>
  <p:tag name="KSO_WM_TEMPLATE_INDEX" val="20182774"/>
  <p:tag name="KSO_WM_UNIT_INDEX" val="175"/>
</p:tagLst>
</file>

<file path=ppt/tags/tag7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76"/>
  <p:tag name="KSO_WM_TEMPLATE_CATEGORY" val="custom"/>
  <p:tag name="KSO_WM_TEMPLATE_INDEX" val="20182774"/>
  <p:tag name="KSO_WM_UNIT_INDEX" val="176"/>
</p:tagLst>
</file>

<file path=ppt/tags/tag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92"/>
  <p:tag name="KSO_WM_TEMPLATE_CATEGORY" val="custom"/>
  <p:tag name="KSO_WM_TEMPLATE_INDEX" val="20182774"/>
  <p:tag name="KSO_WM_UNIT_INDEX" val="192"/>
</p:tagLst>
</file>

<file path=ppt/tags/tag7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93"/>
  <p:tag name="KSO_WM_TEMPLATE_CATEGORY" val="custom"/>
  <p:tag name="KSO_WM_TEMPLATE_INDEX" val="20182774"/>
  <p:tag name="KSO_WM_UNIT_INDEX" val="193"/>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204"/>
  <p:tag name="KSO_WM_TEMPLATE_CATEGORY" val="custom"/>
  <p:tag name="KSO_WM_TEMPLATE_INDEX" val="20182774"/>
  <p:tag name="KSO_WM_UNIT_INDEX" val="204"/>
</p:tagLst>
</file>

<file path=ppt/tags/tag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208"/>
  <p:tag name="KSO_WM_TEMPLATE_CATEGORY" val="custom"/>
  <p:tag name="KSO_WM_TEMPLATE_INDEX" val="20182774"/>
  <p:tag name="KSO_WM_UNIT_INDEX" val="208"/>
</p:tagLst>
</file>

<file path=ppt/tags/tag7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205"/>
  <p:tag name="KSO_WM_TEMPLATE_CATEGORY" val="custom"/>
  <p:tag name="KSO_WM_TEMPLATE_INDEX" val="20182774"/>
  <p:tag name="KSO_WM_UNIT_INDEX" val="205"/>
</p:tagLst>
</file>

<file path=ppt/tags/tag7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206"/>
  <p:tag name="KSO_WM_TEMPLATE_CATEGORY" val="custom"/>
  <p:tag name="KSO_WM_TEMPLATE_INDEX" val="20182774"/>
  <p:tag name="KSO_WM_UNIT_INDEX" val="206"/>
</p:tagLst>
</file>

<file path=ppt/tags/tag7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207"/>
  <p:tag name="KSO_WM_TEMPLATE_CATEGORY" val="custom"/>
  <p:tag name="KSO_WM_TEMPLATE_INDEX" val="20182774"/>
  <p:tag name="KSO_WM_UNIT_INDEX" val="207"/>
</p:tagLst>
</file>

<file path=ppt/tags/tag7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99"/>
  <p:tag name="KSO_WM_TEMPLATE_CATEGORY" val="custom"/>
  <p:tag name="KSO_WM_TEMPLATE_INDEX" val="20182774"/>
  <p:tag name="KSO_WM_UNIT_INDEX" val="199"/>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CLEAR" val="1"/>
  <p:tag name="KSO_WM_TAG_VERSION" val="1.0"/>
  <p:tag name="KSO_WM_BEAUTIFY_FLAG" val="#wm#"/>
  <p:tag name="KSO_WM_UNIT_TYPE" val="l_h_i"/>
  <p:tag name="KSO_WM_UNIT_INDEX" val="1_3_1"/>
  <p:tag name="KSO_WM_UNIT_ID" val="custom20182774_10*l_h_i*1_3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8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203"/>
  <p:tag name="KSO_WM_TEMPLATE_CATEGORY" val="custom"/>
  <p:tag name="KSO_WM_TEMPLATE_INDEX" val="20182774"/>
  <p:tag name="KSO_WM_UNIT_INDEX" val="203"/>
</p:tagLst>
</file>

<file path=ppt/tags/tag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200"/>
  <p:tag name="KSO_WM_TEMPLATE_CATEGORY" val="custom"/>
  <p:tag name="KSO_WM_TEMPLATE_INDEX" val="20182774"/>
  <p:tag name="KSO_WM_UNIT_INDEX" val="200"/>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201"/>
  <p:tag name="KSO_WM_TEMPLATE_CATEGORY" val="custom"/>
  <p:tag name="KSO_WM_TEMPLATE_INDEX" val="20182774"/>
  <p:tag name="KSO_WM_UNIT_INDEX" val="201"/>
</p:tagLst>
</file>

<file path=ppt/tags/tag8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202"/>
  <p:tag name="KSO_WM_TEMPLATE_CATEGORY" val="custom"/>
  <p:tag name="KSO_WM_TEMPLATE_INDEX" val="20182774"/>
  <p:tag name="KSO_WM_UNIT_INDEX" val="202"/>
</p:tagLst>
</file>

<file path=ppt/tags/tag8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94"/>
  <p:tag name="KSO_WM_TEMPLATE_CATEGORY" val="custom"/>
  <p:tag name="KSO_WM_TEMPLATE_INDEX" val="20182774"/>
  <p:tag name="KSO_WM_UNIT_INDEX" val="194"/>
</p:tagLst>
</file>

<file path=ppt/tags/tag8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98"/>
  <p:tag name="KSO_WM_TEMPLATE_CATEGORY" val="custom"/>
  <p:tag name="KSO_WM_TEMPLATE_INDEX" val="20182774"/>
  <p:tag name="KSO_WM_UNIT_INDEX" val="198"/>
</p:tagLst>
</file>

<file path=ppt/tags/tag8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95"/>
  <p:tag name="KSO_WM_TEMPLATE_CATEGORY" val="custom"/>
  <p:tag name="KSO_WM_TEMPLATE_INDEX" val="20182774"/>
  <p:tag name="KSO_WM_UNIT_INDEX" val="195"/>
</p:tagLst>
</file>

<file path=ppt/tags/tag8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96"/>
  <p:tag name="KSO_WM_TEMPLATE_CATEGORY" val="custom"/>
  <p:tag name="KSO_WM_TEMPLATE_INDEX" val="20182774"/>
  <p:tag name="KSO_WM_UNIT_INDEX" val="196"/>
</p:tagLst>
</file>

<file path=ppt/tags/tag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97"/>
  <p:tag name="KSO_WM_TEMPLATE_CATEGORY" val="custom"/>
  <p:tag name="KSO_WM_TEMPLATE_INDEX" val="20182774"/>
  <p:tag name="KSO_WM_UNIT_INDEX" val="197"/>
</p:tagLst>
</file>

<file path=ppt/tags/tag8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87"/>
  <p:tag name="KSO_WM_TEMPLATE_CATEGORY" val="custom"/>
  <p:tag name="KSO_WM_TEMPLATE_INDEX" val="20182774"/>
  <p:tag name="KSO_WM_UNIT_INDEX" val="187"/>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182774"/>
  <p:tag name="KSO_WM_UNIT_CLEAR" val="1"/>
  <p:tag name="KSO_WM_TAG_VERSION" val="1.0"/>
  <p:tag name="KSO_WM_BEAUTIFY_FLAG" val="#wm#"/>
  <p:tag name="KSO_WM_UNIT_TYPE" val="l_h_i"/>
  <p:tag name="KSO_WM_UNIT_INDEX" val="1_5_1"/>
  <p:tag name="KSO_WM_UNIT_ID" val="custom20182774_10*l_h_i*1_5_1"/>
  <p:tag name="KSO_WM_UNIT_LAYERLEVEL" val="1_1_1"/>
  <p:tag name="KSO_WM_DIAGRAM_GROUP_CODE" val="l1-1"/>
  <p:tag name="KSO_WM_UNIT_FILL_FORE_SCHEMECOLOR_INDEX" val="5"/>
  <p:tag name="KSO_WM_UNIT_FILL_TYPE" val="1"/>
  <p:tag name="KSO_WM_UNIT_TEXT_FILL_FORE_SCHEMECOLOR_INDEX" val="14"/>
  <p:tag name="KSO_WM_UNIT_TEXT_FILL_TYPE" val="1"/>
  <p:tag name="KSO_WM_UNIT_USESOURCEFORMAT_APPLY" val="1"/>
</p:tagLst>
</file>

<file path=ppt/tags/tag9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91"/>
  <p:tag name="KSO_WM_TEMPLATE_CATEGORY" val="custom"/>
  <p:tag name="KSO_WM_TEMPLATE_INDEX" val="20182774"/>
  <p:tag name="KSO_WM_UNIT_INDEX" val="191"/>
</p:tagLst>
</file>

<file path=ppt/tags/tag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88"/>
  <p:tag name="KSO_WM_TEMPLATE_CATEGORY" val="custom"/>
  <p:tag name="KSO_WM_TEMPLATE_INDEX" val="20182774"/>
  <p:tag name="KSO_WM_UNIT_INDEX" val="188"/>
</p:tagLst>
</file>

<file path=ppt/tags/tag9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89"/>
  <p:tag name="KSO_WM_TEMPLATE_CATEGORY" val="custom"/>
  <p:tag name="KSO_WM_TEMPLATE_INDEX" val="20182774"/>
  <p:tag name="KSO_WM_UNIT_INDEX" val="189"/>
</p:tagLst>
</file>

<file path=ppt/tags/tag9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90"/>
  <p:tag name="KSO_WM_TEMPLATE_CATEGORY" val="custom"/>
  <p:tag name="KSO_WM_TEMPLATE_INDEX" val="20182774"/>
  <p:tag name="KSO_WM_UNIT_INDEX" val="190"/>
</p:tagLst>
</file>

<file path=ppt/tags/tag9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82"/>
  <p:tag name="KSO_WM_TEMPLATE_CATEGORY" val="custom"/>
  <p:tag name="KSO_WM_TEMPLATE_INDEX" val="20182774"/>
  <p:tag name="KSO_WM_UNIT_INDEX" val="182"/>
</p:tagLst>
</file>

<file path=ppt/tags/tag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86"/>
  <p:tag name="KSO_WM_TEMPLATE_CATEGORY" val="custom"/>
  <p:tag name="KSO_WM_TEMPLATE_INDEX" val="20182774"/>
  <p:tag name="KSO_WM_UNIT_INDEX" val="186"/>
</p:tagLst>
</file>

<file path=ppt/tags/tag9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83"/>
  <p:tag name="KSO_WM_TEMPLATE_CATEGORY" val="custom"/>
  <p:tag name="KSO_WM_TEMPLATE_INDEX" val="20182774"/>
  <p:tag name="KSO_WM_UNIT_INDEX" val="183"/>
</p:tagLst>
</file>

<file path=ppt/tags/tag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84"/>
  <p:tag name="KSO_WM_TEMPLATE_CATEGORY" val="custom"/>
  <p:tag name="KSO_WM_TEMPLATE_INDEX" val="20182774"/>
  <p:tag name="KSO_WM_UNIT_INDEX" val="184"/>
</p:tagLst>
</file>

<file path=ppt/tags/tag9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85"/>
  <p:tag name="KSO_WM_TEMPLATE_CATEGORY" val="custom"/>
  <p:tag name="KSO_WM_TEMPLATE_INDEX" val="20182774"/>
  <p:tag name="KSO_WM_UNIT_INDEX" val="185"/>
</p:tagLst>
</file>

<file path=ppt/tags/tag9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2774_22*i*177"/>
  <p:tag name="KSO_WM_TEMPLATE_CATEGORY" val="custom"/>
  <p:tag name="KSO_WM_TEMPLATE_INDEX" val="20182774"/>
  <p:tag name="KSO_WM_UNIT_INDEX" val="177"/>
</p:tagLst>
</file>

<file path=ppt/theme/theme1.xml><?xml version="1.0" encoding="utf-8"?>
<a:theme xmlns:a="http://schemas.openxmlformats.org/drawingml/2006/main" name="2_Office 主题">
  <a:themeElements>
    <a:clrScheme name="Office">
      <a:dk1>
        <a:srgbClr val="000000"/>
      </a:dk1>
      <a:lt1>
        <a:srgbClr val="FFFFFF"/>
      </a:lt1>
      <a:dk2>
        <a:srgbClr val="5B9BD5"/>
      </a:dk2>
      <a:lt2>
        <a:srgbClr val="E7E6E6"/>
      </a:lt2>
      <a:accent1>
        <a:srgbClr val="5B9BD5"/>
      </a:accent1>
      <a:accent2>
        <a:srgbClr val="FFFFFF"/>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5B9BD5"/>
    </a:dk2>
    <a:lt2>
      <a:srgbClr val="E7E6E6"/>
    </a:lt2>
    <a:accent1>
      <a:srgbClr val="5B9BD5"/>
    </a:accent1>
    <a:accent2>
      <a:srgbClr val="FFFFFF"/>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rgbClr val="000000"/>
    </a:dk1>
    <a:lt1>
      <a:srgbClr val="FFFFFF"/>
    </a:lt1>
    <a:dk2>
      <a:srgbClr val="5B9BD5"/>
    </a:dk2>
    <a:lt2>
      <a:srgbClr val="E7E6E6"/>
    </a:lt2>
    <a:accent1>
      <a:srgbClr val="5B9BD5"/>
    </a:accent1>
    <a:accent2>
      <a:srgbClr val="FFFFFF"/>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1182</Words>
  <Application>Microsoft Office PowerPoint</Application>
  <PresentationFormat>自定义</PresentationFormat>
  <Paragraphs>90</Paragraphs>
  <Slides>16</Slides>
  <Notes>15</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2_Office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THANKS FOR WATCHING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hp</cp:lastModifiedBy>
  <cp:revision>6</cp:revision>
  <dcterms:created xsi:type="dcterms:W3CDTF">2018-01-14T07:01:00Z</dcterms:created>
  <dcterms:modified xsi:type="dcterms:W3CDTF">2018-06-19T14:44:35Z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2052-10.1.0.7106</vt:lpwstr>
  </property>
</Properties>
</file>