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11" r:id="rId3"/>
    <p:sldId id="417" r:id="rId5"/>
    <p:sldId id="316" r:id="rId6"/>
    <p:sldId id="445" r:id="rId7"/>
    <p:sldId id="441" r:id="rId8"/>
    <p:sldId id="447" r:id="rId9"/>
    <p:sldId id="442" r:id="rId10"/>
    <p:sldId id="389" r:id="rId11"/>
    <p:sldId id="443" r:id="rId12"/>
    <p:sldId id="452" r:id="rId13"/>
    <p:sldId id="444" r:id="rId14"/>
    <p:sldId id="406" r:id="rId15"/>
    <p:sldId id="456" r:id="rId16"/>
    <p:sldId id="421" r:id="rId1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7D3"/>
    <a:srgbClr val="2F5EB0"/>
    <a:srgbClr val="295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30" autoAdjust="0"/>
    <p:restoredTop sz="94660"/>
  </p:normalViewPr>
  <p:slideViewPr>
    <p:cSldViewPr>
      <p:cViewPr varScale="1">
        <p:scale>
          <a:sx n="108" d="100"/>
          <a:sy n="108" d="100"/>
        </p:scale>
        <p:origin x="354" y="96"/>
      </p:cViewPr>
      <p:guideLst>
        <p:guide orient="horz" pos="1576"/>
        <p:guide pos="27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3FD46-6A8B-42CE-AB66-7B6FA619B83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8641B-A909-494D-BC41-FA2C69D7D88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8641B-A909-494D-BC41-FA2C69D7D8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E2D31-2B6A-425C-8DAF-63D853CEDF0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E2D31-2B6A-425C-8DAF-63D853CEDF0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8641B-A909-494D-BC41-FA2C69D7D8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79876-21DC-41E8-8E63-89BCD04AD8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91B95-4814-4A8A-A8A6-0A5CED9DF3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8EDC-1225-47E3-9680-C9FAF722F7A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747B-C934-4A29-B9D2-0B4A2BD73C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0BC9-B0E5-477C-8980-057E56B69F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747B-C934-4A29-B9D2-0B4A2BD73C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0BC9-B0E5-477C-8980-057E56B69F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20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20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747B-C934-4A29-B9D2-0B4A2BD73C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0BC9-B0E5-477C-8980-057E56B69F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第一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C50B-97C3-4EFD-966D-3952C8BC24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14BB-5E8E-4CC8-BE8B-E1F7A3390155}" type="slidenum">
              <a:rPr lang="zh-CN" altLang="en-US" smtClean="0"/>
            </a:fld>
            <a:endParaRPr lang="zh-CN" altLang="en-US"/>
          </a:p>
        </p:txBody>
      </p:sp>
      <p:sp>
        <p:nvSpPr>
          <p:cNvPr id="8" name="文本框 37"/>
          <p:cNvSpPr txBox="1"/>
          <p:nvPr userDrawn="1"/>
        </p:nvSpPr>
        <p:spPr>
          <a:xfrm>
            <a:off x="287524" y="124234"/>
            <a:ext cx="1369614" cy="315378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en-US" altLang="zh-CN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1" t="6931" r="13819" b="58780"/>
          <a:stretch>
            <a:fillRect/>
          </a:stretch>
        </p:blipFill>
        <p:spPr>
          <a:xfrm rot="20199648">
            <a:off x="-925363" y="3463933"/>
            <a:ext cx="3273654" cy="314430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1" t="6931" r="13819" b="58780"/>
          <a:stretch>
            <a:fillRect/>
          </a:stretch>
        </p:blipFill>
        <p:spPr>
          <a:xfrm rot="2963407" flipH="1">
            <a:off x="7017097" y="-1572639"/>
            <a:ext cx="3004912" cy="31452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C50B-97C3-4EFD-966D-3952C8BC24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14BB-5E8E-4CC8-BE8B-E1F7A3390155}" type="slidenum">
              <a:rPr lang="zh-CN" altLang="en-US" smtClean="0"/>
            </a:fld>
            <a:endParaRPr lang="zh-CN" altLang="en-US"/>
          </a:p>
        </p:txBody>
      </p:sp>
      <p:sp>
        <p:nvSpPr>
          <p:cNvPr id="8" name="文本框 37"/>
          <p:cNvSpPr txBox="1"/>
          <p:nvPr userDrawn="1"/>
        </p:nvSpPr>
        <p:spPr>
          <a:xfrm>
            <a:off x="323528" y="124234"/>
            <a:ext cx="1369614" cy="315378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工作完成情况</a:t>
            </a:r>
            <a:endParaRPr lang="zh-CN" altLang="en-US" sz="1600" kern="12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1" t="6931" r="13819" b="58780"/>
          <a:stretch>
            <a:fillRect/>
          </a:stretch>
        </p:blipFill>
        <p:spPr>
          <a:xfrm rot="20199648">
            <a:off x="-925363" y="3463933"/>
            <a:ext cx="3273654" cy="314430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1" t="6931" r="13819" b="58780"/>
          <a:stretch>
            <a:fillRect/>
          </a:stretch>
        </p:blipFill>
        <p:spPr>
          <a:xfrm rot="2963407" flipH="1">
            <a:off x="7017097" y="-1572639"/>
            <a:ext cx="3004912" cy="31452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C50B-97C3-4EFD-966D-3952C8BC24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14BB-5E8E-4CC8-BE8B-E1F7A3390155}" type="slidenum">
              <a:rPr lang="zh-CN" altLang="en-US" smtClean="0"/>
            </a:fld>
            <a:endParaRPr lang="zh-CN" altLang="en-US"/>
          </a:p>
        </p:txBody>
      </p:sp>
      <p:sp>
        <p:nvSpPr>
          <p:cNvPr id="8" name="文本框 37"/>
          <p:cNvSpPr txBox="1"/>
          <p:nvPr userDrawn="1"/>
        </p:nvSpPr>
        <p:spPr>
          <a:xfrm>
            <a:off x="323528" y="132792"/>
            <a:ext cx="1369614" cy="315378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成功项目展示</a:t>
            </a:r>
            <a:endParaRPr lang="zh-CN" altLang="en-US" sz="1600" kern="12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1" t="6931" r="13819" b="58780"/>
          <a:stretch>
            <a:fillRect/>
          </a:stretch>
        </p:blipFill>
        <p:spPr>
          <a:xfrm rot="20199648">
            <a:off x="-925363" y="3463933"/>
            <a:ext cx="3273654" cy="314430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1" t="6931" r="13819" b="58780"/>
          <a:stretch>
            <a:fillRect/>
          </a:stretch>
        </p:blipFill>
        <p:spPr>
          <a:xfrm rot="2963407" flipH="1">
            <a:off x="7017097" y="-1572639"/>
            <a:ext cx="3004912" cy="31452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C50B-97C3-4EFD-966D-3952C8BC24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14BB-5E8E-4CC8-BE8B-E1F7A3390155}" type="slidenum">
              <a:rPr lang="zh-CN" altLang="en-US" smtClean="0"/>
            </a:fld>
            <a:endParaRPr lang="zh-CN" altLang="en-US"/>
          </a:p>
        </p:txBody>
      </p:sp>
      <p:sp>
        <p:nvSpPr>
          <p:cNvPr id="8" name="文本框 37"/>
          <p:cNvSpPr txBox="1"/>
          <p:nvPr userDrawn="1"/>
        </p:nvSpPr>
        <p:spPr>
          <a:xfrm>
            <a:off x="359532" y="124234"/>
            <a:ext cx="1369614" cy="315378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lvl="0"/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  <a:endParaRPr lang="en-US" altLang="zh-CN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1" t="6931" r="13819" b="58780"/>
          <a:stretch>
            <a:fillRect/>
          </a:stretch>
        </p:blipFill>
        <p:spPr>
          <a:xfrm rot="20199648">
            <a:off x="-925363" y="3463933"/>
            <a:ext cx="3273654" cy="314430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1" t="6931" r="13819" b="58780"/>
          <a:stretch>
            <a:fillRect/>
          </a:stretch>
        </p:blipFill>
        <p:spPr>
          <a:xfrm rot="2963407" flipH="1">
            <a:off x="7017097" y="-1572639"/>
            <a:ext cx="3004912" cy="31452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19B5-5681-403A-890C-31B5DA309452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3CBB-3DD3-44D7-A6CB-12C5A9732C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747B-C934-4A29-B9D2-0B4A2BD73C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0BC9-B0E5-477C-8980-057E56B69F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3"/>
          </a:xfrm>
        </p:spPr>
        <p:txBody>
          <a:bodyPr/>
          <a:lstStyle>
            <a:lvl1pPr>
              <a:defRPr/>
            </a:lvl1pPr>
          </a:lstStyle>
          <a:p>
            <a:fld id="{1F931BFC-FA3C-44C9-BDF3-A1EA94A517F2}" type="datetime1">
              <a:rPr lang="zh-CN" altLang="en-US"/>
            </a:fld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3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3"/>
          </a:xfrm>
        </p:spPr>
        <p:txBody>
          <a:bodyPr/>
          <a:lstStyle>
            <a:lvl1pPr>
              <a:defRPr/>
            </a:lvl1pPr>
          </a:lstStyle>
          <a:p>
            <a:fld id="{2E9294EB-43AD-4253-9111-B513B7CCDA25}" type="slidenum">
              <a:rPr lang="zh-CN" altLang="en-US"/>
            </a:fld>
            <a:endParaRPr lang="zh-CN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1500" y="4868864"/>
            <a:ext cx="3810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Glegoo"/>
                <a:cs typeface="Glegoo"/>
              </a:defRPr>
            </a:lvl1pPr>
          </a:lstStyle>
          <a:p>
            <a:fld id="{4F30D5C1-D155-2E40-A967-511B3BD0F2AE}" type="slidenum">
              <a:rPr lang="en-US" smtClean="0"/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1" y="285751"/>
            <a:ext cx="8229600" cy="857250"/>
          </a:xfrm>
        </p:spPr>
        <p:txBody>
          <a:bodyPr>
            <a:normAutofit/>
          </a:bodyPr>
          <a:lstStyle>
            <a:lvl1pPr>
              <a:defRPr sz="2800">
                <a:solidFill>
                  <a:srgbClr val="48597F"/>
                </a:solidFill>
                <a:latin typeface="Lato Light"/>
                <a:cs typeface="Lato Light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2057401" y="876300"/>
            <a:ext cx="5029200" cy="32385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200" i="0">
                <a:solidFill>
                  <a:srgbClr val="1399EE"/>
                </a:solidFill>
                <a:latin typeface="Glegoo"/>
                <a:cs typeface="Glegoo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PAD mockup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1" y="285751"/>
            <a:ext cx="8229600" cy="857250"/>
          </a:xfrm>
        </p:spPr>
        <p:txBody>
          <a:bodyPr>
            <a:normAutofit/>
          </a:bodyPr>
          <a:lstStyle>
            <a:lvl1pPr>
              <a:defRPr sz="2800">
                <a:solidFill>
                  <a:srgbClr val="48597F"/>
                </a:solidFill>
                <a:latin typeface="Lato Light"/>
                <a:cs typeface="Lato Light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2057401" y="876300"/>
            <a:ext cx="5029200" cy="323850"/>
          </a:xfrm>
          <a:ln>
            <a:noFill/>
          </a:ln>
        </p:spPr>
        <p:txBody>
          <a:bodyPr>
            <a:noAutofit/>
          </a:bodyPr>
          <a:lstStyle>
            <a:lvl1pPr marL="0" indent="0" algn="ctr">
              <a:buFontTx/>
              <a:buNone/>
              <a:defRPr sz="1200" i="0">
                <a:solidFill>
                  <a:srgbClr val="1399EE"/>
                </a:solidFill>
                <a:latin typeface="Glegoo"/>
                <a:cs typeface="Glegoo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1500" y="4868864"/>
            <a:ext cx="3810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FFFFFF"/>
                </a:solidFill>
                <a:latin typeface="Glegoo"/>
                <a:cs typeface="Glegoo"/>
              </a:defRPr>
            </a:lvl1pPr>
          </a:lstStyle>
          <a:p>
            <a:fld id="{4F30D5C1-D155-2E40-A967-511B3BD0F2AE}" type="slidenum">
              <a:rPr lang="en-US" smtClean="0"/>
            </a:fld>
            <a:endParaRPr lang="en-US" dirty="0"/>
          </a:p>
        </p:txBody>
      </p:sp>
      <p:pic>
        <p:nvPicPr>
          <p:cNvPr id="18" name="Picture 17" descr="iPad-Retina-Display-Mocku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1" y="1295400"/>
            <a:ext cx="2552878" cy="3562350"/>
          </a:xfrm>
          <a:prstGeom prst="rect">
            <a:avLst/>
          </a:prstGeom>
        </p:spPr>
      </p:pic>
      <p:sp>
        <p:nvSpPr>
          <p:cNvPr id="19" name="Picture Placeholder 20"/>
          <p:cNvSpPr>
            <a:spLocks noGrp="1"/>
          </p:cNvSpPr>
          <p:nvPr>
            <p:ph type="pic" sz="quarter" idx="25"/>
          </p:nvPr>
        </p:nvSpPr>
        <p:spPr>
          <a:xfrm>
            <a:off x="3505200" y="1676402"/>
            <a:ext cx="1956816" cy="24193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alf Page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72000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5029200" y="2038350"/>
            <a:ext cx="3505200" cy="9906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50">
                <a:solidFill>
                  <a:srgbClr val="7F7F7F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6"/>
          </p:nvPr>
        </p:nvSpPr>
        <p:spPr>
          <a:xfrm>
            <a:off x="5791201" y="3181353"/>
            <a:ext cx="2438400" cy="307975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FontTx/>
              <a:buNone/>
              <a:defRPr sz="1050">
                <a:solidFill>
                  <a:srgbClr val="7F7F7F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9"/>
          <p:cNvSpPr>
            <a:spLocks noGrp="1"/>
          </p:cNvSpPr>
          <p:nvPr>
            <p:ph sz="quarter" idx="17"/>
          </p:nvPr>
        </p:nvSpPr>
        <p:spPr>
          <a:xfrm>
            <a:off x="5791201" y="3706833"/>
            <a:ext cx="2438400" cy="46511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FontTx/>
              <a:buNone/>
              <a:defRPr sz="1050">
                <a:solidFill>
                  <a:srgbClr val="7F7F7F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5029200" y="1809754"/>
            <a:ext cx="3505200" cy="35718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 b="0" i="0">
                <a:solidFill>
                  <a:srgbClr val="1399EE"/>
                </a:solidFill>
                <a:latin typeface="Glegoo"/>
                <a:ea typeface="Calibri" panose="020F0502020204030204"/>
                <a:cs typeface="Glegoo"/>
              </a:defRPr>
            </a:lvl1pPr>
            <a:lvl2pPr marL="457200" indent="0">
              <a:buFontTx/>
              <a:buNone/>
              <a:defRPr sz="13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FontTx/>
              <a:buNone/>
              <a:defRPr sz="13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FontTx/>
              <a:buNone/>
              <a:defRPr sz="13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FontTx/>
              <a:buNone/>
              <a:defRPr sz="13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05400" y="666752"/>
            <a:ext cx="3581400" cy="857250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48597F"/>
                </a:solidFill>
                <a:latin typeface="Lato Light"/>
                <a:cs typeface="Lato Light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5105402" y="1257300"/>
            <a:ext cx="2188633" cy="3238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i="0">
                <a:solidFill>
                  <a:srgbClr val="1399EE"/>
                </a:solidFill>
                <a:latin typeface="Glegoo"/>
                <a:cs typeface="Glegoo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合理交通结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rm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747B-C934-4A29-B9D2-0B4A2BD73C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0BC9-B0E5-477C-8980-057E56B69F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67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67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747B-C934-4A29-B9D2-0B4A2BD73C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0BC9-B0E5-477C-8980-057E56B69F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15133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1631157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747B-C934-4A29-B9D2-0B4A2BD73C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0BC9-B0E5-477C-8980-057E56B69F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747B-C934-4A29-B9D2-0B4A2BD73C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0BC9-B0E5-477C-8980-057E56B69F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747B-C934-4A29-B9D2-0B4A2BD73C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0BC9-B0E5-477C-8980-057E56B69F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747B-C934-4A29-B9D2-0B4A2BD73C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0BC9-B0E5-477C-8980-057E56B69F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747B-C934-4A29-B9D2-0B4A2BD73C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0BC9-B0E5-477C-8980-057E56B69F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9" Type="http://schemas.openxmlformats.org/officeDocument/2006/relationships/theme" Target="../theme/theme1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6747B-C934-4A29-B9D2-0B4A2BD73C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C0BC9-B0E5-477C-8980-057E56B69FA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7" Type="http://schemas.openxmlformats.org/officeDocument/2006/relationships/slideLayout" Target="../slideLayouts/slideLayout23.xml"/><Relationship Id="rId6" Type="http://schemas.openxmlformats.org/officeDocument/2006/relationships/tags" Target="../tags/tag27.xml"/><Relationship Id="rId5" Type="http://schemas.openxmlformats.org/officeDocument/2006/relationships/image" Target="../media/image4.png"/><Relationship Id="rId4" Type="http://schemas.openxmlformats.org/officeDocument/2006/relationships/image" Target="../media/image1.png"/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7" Type="http://schemas.openxmlformats.org/officeDocument/2006/relationships/slideLayout" Target="../slideLayouts/slideLayout23.xml"/><Relationship Id="rId6" Type="http://schemas.openxmlformats.org/officeDocument/2006/relationships/tags" Target="../tags/tag11.xml"/><Relationship Id="rId5" Type="http://schemas.openxmlformats.org/officeDocument/2006/relationships/image" Target="../media/image4.png"/><Relationship Id="rId4" Type="http://schemas.openxmlformats.org/officeDocument/2006/relationships/image" Target="../media/image1.png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7" Type="http://schemas.openxmlformats.org/officeDocument/2006/relationships/slideLayout" Target="../slideLayouts/slideLayout23.xml"/><Relationship Id="rId6" Type="http://schemas.openxmlformats.org/officeDocument/2006/relationships/tags" Target="../tags/tag15.xml"/><Relationship Id="rId5" Type="http://schemas.openxmlformats.org/officeDocument/2006/relationships/image" Target="../media/image4.png"/><Relationship Id="rId4" Type="http://schemas.openxmlformats.org/officeDocument/2006/relationships/image" Target="../media/image1.png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7" Type="http://schemas.openxmlformats.org/officeDocument/2006/relationships/slideLayout" Target="../slideLayouts/slideLayout23.xml"/><Relationship Id="rId6" Type="http://schemas.openxmlformats.org/officeDocument/2006/relationships/tags" Target="../tags/tag19.xml"/><Relationship Id="rId5" Type="http://schemas.openxmlformats.org/officeDocument/2006/relationships/image" Target="../media/image4.png"/><Relationship Id="rId4" Type="http://schemas.openxmlformats.org/officeDocument/2006/relationships/image" Target="../media/image1.png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7" Type="http://schemas.openxmlformats.org/officeDocument/2006/relationships/slideLayout" Target="../slideLayouts/slideLayout23.xml"/><Relationship Id="rId6" Type="http://schemas.openxmlformats.org/officeDocument/2006/relationships/tags" Target="../tags/tag23.xml"/><Relationship Id="rId5" Type="http://schemas.openxmlformats.org/officeDocument/2006/relationships/image" Target="../media/image4.png"/><Relationship Id="rId4" Type="http://schemas.openxmlformats.org/officeDocument/2006/relationships/image" Target="../media/image1.png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1" t="6931" r="13819" b="58780"/>
          <a:stretch>
            <a:fillRect/>
          </a:stretch>
        </p:blipFill>
        <p:spPr>
          <a:xfrm rot="2963407">
            <a:off x="-1193646" y="-622569"/>
            <a:ext cx="3272644" cy="3145276"/>
          </a:xfrm>
          <a:prstGeom prst="rect">
            <a:avLst/>
          </a:prstGeom>
        </p:spPr>
      </p:pic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3657321" y="2760265"/>
            <a:ext cx="3060340" cy="5074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68571" tIns="34285" rIns="68571" bIns="34285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r"/>
            <a:endParaRPr lang="zh-CN" altLang="en-US" sz="1200" b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5"/>
          <p:cNvSpPr txBox="1"/>
          <p:nvPr/>
        </p:nvSpPr>
        <p:spPr>
          <a:xfrm>
            <a:off x="1713230" y="1928495"/>
            <a:ext cx="6437630" cy="626110"/>
          </a:xfrm>
          <a:prstGeom prst="rect">
            <a:avLst/>
          </a:prstGeom>
          <a:noFill/>
        </p:spPr>
        <p:txBody>
          <a:bodyPr wrap="square" lIns="72554" tIns="36277" rIns="72554" bIns="36277" rtlCol="0">
            <a:spAutoFit/>
          </a:bodyPr>
          <a:lstStyle/>
          <a:p>
            <a:pPr algn="r"/>
            <a:r>
              <a:rPr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嘻哈说唱：现象级IP</a:t>
            </a:r>
            <a:r>
              <a:rPr 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解读</a:t>
            </a:r>
            <a:endParaRPr lang="zh-CN" sz="3600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1" t="6931" r="13819" b="58780"/>
          <a:stretch>
            <a:fillRect/>
          </a:stretch>
        </p:blipFill>
        <p:spPr>
          <a:xfrm rot="14183407" flipH="1">
            <a:off x="5939049" y="2121636"/>
            <a:ext cx="3004912" cy="3145276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5" t="62979" r="6584" b="10429"/>
          <a:stretch>
            <a:fillRect/>
          </a:stretch>
        </p:blipFill>
        <p:spPr>
          <a:xfrm>
            <a:off x="16437" y="2991614"/>
            <a:ext cx="4015503" cy="195566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60" t="45847" r="37254" b="47228"/>
          <a:stretch>
            <a:fillRect/>
          </a:stretch>
        </p:blipFill>
        <p:spPr>
          <a:xfrm>
            <a:off x="6309420" y="348574"/>
            <a:ext cx="1224136" cy="1223758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83" t="56790" r="44371" b="37612"/>
          <a:stretch>
            <a:fillRect/>
          </a:stretch>
        </p:blipFill>
        <p:spPr>
          <a:xfrm>
            <a:off x="2632004" y="2463850"/>
            <a:ext cx="841699" cy="6119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49"/>
                            </p:stCondLst>
                            <p:childTnLst>
                              <p:par>
                                <p:cTn id="38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sale-banner_98997"/>
          <p:cNvSpPr>
            <a:spLocks noChangeAspect="1"/>
          </p:cNvSpPr>
          <p:nvPr/>
        </p:nvSpPr>
        <p:spPr bwMode="auto">
          <a:xfrm>
            <a:off x="60325" y="805815"/>
            <a:ext cx="466090" cy="358140"/>
          </a:xfrm>
          <a:custGeom>
            <a:avLst/>
            <a:gdLst>
              <a:gd name="connsiteX0" fmla="*/ 249378 w 608415"/>
              <a:gd name="connsiteY0" fmla="*/ 296875 h 466444"/>
              <a:gd name="connsiteX1" fmla="*/ 251378 w 608415"/>
              <a:gd name="connsiteY1" fmla="*/ 299332 h 466444"/>
              <a:gd name="connsiteX2" fmla="*/ 260457 w 608415"/>
              <a:gd name="connsiteY2" fmla="*/ 344930 h 466444"/>
              <a:gd name="connsiteX3" fmla="*/ 238299 w 608415"/>
              <a:gd name="connsiteY3" fmla="*/ 344930 h 466444"/>
              <a:gd name="connsiteX4" fmla="*/ 247378 w 608415"/>
              <a:gd name="connsiteY4" fmla="*/ 299332 h 466444"/>
              <a:gd name="connsiteX5" fmla="*/ 249378 w 608415"/>
              <a:gd name="connsiteY5" fmla="*/ 296875 h 466444"/>
              <a:gd name="connsiteX6" fmla="*/ 328944 w 608415"/>
              <a:gd name="connsiteY6" fmla="*/ 268835 h 466444"/>
              <a:gd name="connsiteX7" fmla="*/ 324949 w 608415"/>
              <a:gd name="connsiteY7" fmla="*/ 272364 h 466444"/>
              <a:gd name="connsiteX8" fmla="*/ 324949 w 608415"/>
              <a:gd name="connsiteY8" fmla="*/ 363344 h 466444"/>
              <a:gd name="connsiteX9" fmla="*/ 372270 w 608415"/>
              <a:gd name="connsiteY9" fmla="*/ 403387 h 466444"/>
              <a:gd name="connsiteX10" fmla="*/ 401154 w 608415"/>
              <a:gd name="connsiteY10" fmla="*/ 401239 h 466444"/>
              <a:gd name="connsiteX11" fmla="*/ 404842 w 608415"/>
              <a:gd name="connsiteY11" fmla="*/ 397711 h 466444"/>
              <a:gd name="connsiteX12" fmla="*/ 404842 w 608415"/>
              <a:gd name="connsiteY12" fmla="*/ 375771 h 466444"/>
              <a:gd name="connsiteX13" fmla="*/ 401154 w 608415"/>
              <a:gd name="connsiteY13" fmla="*/ 372242 h 466444"/>
              <a:gd name="connsiteX14" fmla="*/ 371348 w 608415"/>
              <a:gd name="connsiteY14" fmla="*/ 372242 h 466444"/>
              <a:gd name="connsiteX15" fmla="*/ 362591 w 608415"/>
              <a:gd name="connsiteY15" fmla="*/ 363344 h 466444"/>
              <a:gd name="connsiteX16" fmla="*/ 362591 w 608415"/>
              <a:gd name="connsiteY16" fmla="*/ 272364 h 466444"/>
              <a:gd name="connsiteX17" fmla="*/ 358903 w 608415"/>
              <a:gd name="connsiteY17" fmla="*/ 268835 h 466444"/>
              <a:gd name="connsiteX18" fmla="*/ 249358 w 608415"/>
              <a:gd name="connsiteY18" fmla="*/ 267148 h 466444"/>
              <a:gd name="connsiteX19" fmla="*/ 214021 w 608415"/>
              <a:gd name="connsiteY19" fmla="*/ 288473 h 466444"/>
              <a:gd name="connsiteX20" fmla="*/ 189438 w 608415"/>
              <a:gd name="connsiteY20" fmla="*/ 398018 h 466444"/>
              <a:gd name="connsiteX21" fmla="*/ 189285 w 608415"/>
              <a:gd name="connsiteY21" fmla="*/ 398938 h 466444"/>
              <a:gd name="connsiteX22" fmla="*/ 192357 w 608415"/>
              <a:gd name="connsiteY22" fmla="*/ 401700 h 466444"/>
              <a:gd name="connsiteX23" fmla="*/ 224161 w 608415"/>
              <a:gd name="connsiteY23" fmla="*/ 401700 h 466444"/>
              <a:gd name="connsiteX24" fmla="*/ 227848 w 608415"/>
              <a:gd name="connsiteY24" fmla="*/ 398324 h 466444"/>
              <a:gd name="connsiteX25" fmla="*/ 233072 w 608415"/>
              <a:gd name="connsiteY25" fmla="*/ 373470 h 466444"/>
              <a:gd name="connsiteX26" fmla="*/ 265797 w 608415"/>
              <a:gd name="connsiteY26" fmla="*/ 373470 h 466444"/>
              <a:gd name="connsiteX27" fmla="*/ 270868 w 608415"/>
              <a:gd name="connsiteY27" fmla="*/ 398324 h 466444"/>
              <a:gd name="connsiteX28" fmla="*/ 274555 w 608415"/>
              <a:gd name="connsiteY28" fmla="*/ 401700 h 466444"/>
              <a:gd name="connsiteX29" fmla="*/ 306666 w 608415"/>
              <a:gd name="connsiteY29" fmla="*/ 401700 h 466444"/>
              <a:gd name="connsiteX30" fmla="*/ 309585 w 608415"/>
              <a:gd name="connsiteY30" fmla="*/ 398938 h 466444"/>
              <a:gd name="connsiteX31" fmla="*/ 309431 w 608415"/>
              <a:gd name="connsiteY31" fmla="*/ 398018 h 466444"/>
              <a:gd name="connsiteX32" fmla="*/ 284695 w 608415"/>
              <a:gd name="connsiteY32" fmla="*/ 288473 h 466444"/>
              <a:gd name="connsiteX33" fmla="*/ 249358 w 608415"/>
              <a:gd name="connsiteY33" fmla="*/ 267148 h 466444"/>
              <a:gd name="connsiteX34" fmla="*/ 467066 w 608415"/>
              <a:gd name="connsiteY34" fmla="*/ 266994 h 466444"/>
              <a:gd name="connsiteX35" fmla="*/ 419899 w 608415"/>
              <a:gd name="connsiteY35" fmla="*/ 307038 h 466444"/>
              <a:gd name="connsiteX36" fmla="*/ 419899 w 608415"/>
              <a:gd name="connsiteY36" fmla="*/ 363344 h 466444"/>
              <a:gd name="connsiteX37" fmla="*/ 467066 w 608415"/>
              <a:gd name="connsiteY37" fmla="*/ 403387 h 466444"/>
              <a:gd name="connsiteX38" fmla="*/ 503325 w 608415"/>
              <a:gd name="connsiteY38" fmla="*/ 401239 h 466444"/>
              <a:gd name="connsiteX39" fmla="*/ 507012 w 608415"/>
              <a:gd name="connsiteY39" fmla="*/ 397711 h 466444"/>
              <a:gd name="connsiteX40" fmla="*/ 507012 w 608415"/>
              <a:gd name="connsiteY40" fmla="*/ 375771 h 466444"/>
              <a:gd name="connsiteX41" fmla="*/ 503325 w 608415"/>
              <a:gd name="connsiteY41" fmla="*/ 372242 h 466444"/>
              <a:gd name="connsiteX42" fmla="*/ 466144 w 608415"/>
              <a:gd name="connsiteY42" fmla="*/ 372242 h 466444"/>
              <a:gd name="connsiteX43" fmla="*/ 457387 w 608415"/>
              <a:gd name="connsiteY43" fmla="*/ 363344 h 466444"/>
              <a:gd name="connsiteX44" fmla="*/ 457387 w 608415"/>
              <a:gd name="connsiteY44" fmla="*/ 348462 h 466444"/>
              <a:gd name="connsiteX45" fmla="*/ 502557 w 608415"/>
              <a:gd name="connsiteY45" fmla="*/ 348462 h 466444"/>
              <a:gd name="connsiteX46" fmla="*/ 506244 w 608415"/>
              <a:gd name="connsiteY46" fmla="*/ 344933 h 466444"/>
              <a:gd name="connsiteX47" fmla="*/ 506244 w 608415"/>
              <a:gd name="connsiteY47" fmla="*/ 323761 h 466444"/>
              <a:gd name="connsiteX48" fmla="*/ 502557 w 608415"/>
              <a:gd name="connsiteY48" fmla="*/ 320079 h 466444"/>
              <a:gd name="connsiteX49" fmla="*/ 457387 w 608415"/>
              <a:gd name="connsiteY49" fmla="*/ 320079 h 466444"/>
              <a:gd name="connsiteX50" fmla="*/ 457387 w 608415"/>
              <a:gd name="connsiteY50" fmla="*/ 307038 h 466444"/>
              <a:gd name="connsiteX51" fmla="*/ 466144 w 608415"/>
              <a:gd name="connsiteY51" fmla="*/ 298139 h 466444"/>
              <a:gd name="connsiteX52" fmla="*/ 503325 w 608415"/>
              <a:gd name="connsiteY52" fmla="*/ 298139 h 466444"/>
              <a:gd name="connsiteX53" fmla="*/ 507012 w 608415"/>
              <a:gd name="connsiteY53" fmla="*/ 294610 h 466444"/>
              <a:gd name="connsiteX54" fmla="*/ 507012 w 608415"/>
              <a:gd name="connsiteY54" fmla="*/ 272671 h 466444"/>
              <a:gd name="connsiteX55" fmla="*/ 503325 w 608415"/>
              <a:gd name="connsiteY55" fmla="*/ 269142 h 466444"/>
              <a:gd name="connsiteX56" fmla="*/ 467066 w 608415"/>
              <a:gd name="connsiteY56" fmla="*/ 266994 h 466444"/>
              <a:gd name="connsiteX57" fmla="*/ 129365 w 608415"/>
              <a:gd name="connsiteY57" fmla="*/ 266994 h 466444"/>
              <a:gd name="connsiteX58" fmla="*/ 81122 w 608415"/>
              <a:gd name="connsiteY58" fmla="*/ 302588 h 466444"/>
              <a:gd name="connsiteX59" fmla="*/ 103093 w 608415"/>
              <a:gd name="connsiteY59" fmla="*/ 338336 h 466444"/>
              <a:gd name="connsiteX60" fmla="*/ 129672 w 608415"/>
              <a:gd name="connsiteY60" fmla="*/ 353678 h 466444"/>
              <a:gd name="connsiteX61" fmla="*/ 138276 w 608415"/>
              <a:gd name="connsiteY61" fmla="*/ 363191 h 466444"/>
              <a:gd name="connsiteX62" fmla="*/ 126599 w 608415"/>
              <a:gd name="connsiteY62" fmla="*/ 372242 h 466444"/>
              <a:gd name="connsiteX63" fmla="*/ 89265 w 608415"/>
              <a:gd name="connsiteY63" fmla="*/ 369634 h 466444"/>
              <a:gd name="connsiteX64" fmla="*/ 88958 w 608415"/>
              <a:gd name="connsiteY64" fmla="*/ 369634 h 466444"/>
              <a:gd name="connsiteX65" fmla="*/ 85424 w 608415"/>
              <a:gd name="connsiteY65" fmla="*/ 373163 h 466444"/>
              <a:gd name="connsiteX66" fmla="*/ 85424 w 608415"/>
              <a:gd name="connsiteY66" fmla="*/ 395103 h 466444"/>
              <a:gd name="connsiteX67" fmla="*/ 89265 w 608415"/>
              <a:gd name="connsiteY67" fmla="*/ 398785 h 466444"/>
              <a:gd name="connsiteX68" fmla="*/ 126446 w 608415"/>
              <a:gd name="connsiteY68" fmla="*/ 403387 h 466444"/>
              <a:gd name="connsiteX69" fmla="*/ 178530 w 608415"/>
              <a:gd name="connsiteY69" fmla="*/ 362423 h 466444"/>
              <a:gd name="connsiteX70" fmla="*/ 154255 w 608415"/>
              <a:gd name="connsiteY70" fmla="*/ 326369 h 466444"/>
              <a:gd name="connsiteX71" fmla="*/ 129365 w 608415"/>
              <a:gd name="connsiteY71" fmla="*/ 313481 h 466444"/>
              <a:gd name="connsiteX72" fmla="*/ 119839 w 608415"/>
              <a:gd name="connsiteY72" fmla="*/ 304429 h 466444"/>
              <a:gd name="connsiteX73" fmla="*/ 129058 w 608415"/>
              <a:gd name="connsiteY73" fmla="*/ 298293 h 466444"/>
              <a:gd name="connsiteX74" fmla="*/ 170848 w 608415"/>
              <a:gd name="connsiteY74" fmla="*/ 300594 h 466444"/>
              <a:gd name="connsiteX75" fmla="*/ 171155 w 608415"/>
              <a:gd name="connsiteY75" fmla="*/ 300594 h 466444"/>
              <a:gd name="connsiteX76" fmla="*/ 174535 w 608415"/>
              <a:gd name="connsiteY76" fmla="*/ 297219 h 466444"/>
              <a:gd name="connsiteX77" fmla="*/ 174535 w 608415"/>
              <a:gd name="connsiteY77" fmla="*/ 274819 h 466444"/>
              <a:gd name="connsiteX78" fmla="*/ 171155 w 608415"/>
              <a:gd name="connsiteY78" fmla="*/ 271444 h 466444"/>
              <a:gd name="connsiteX79" fmla="*/ 129365 w 608415"/>
              <a:gd name="connsiteY79" fmla="*/ 266994 h 466444"/>
              <a:gd name="connsiteX80" fmla="*/ 304208 w 608415"/>
              <a:gd name="connsiteY80" fmla="*/ 51742 h 466444"/>
              <a:gd name="connsiteX81" fmla="*/ 143807 w 608415"/>
              <a:gd name="connsiteY81" fmla="*/ 211915 h 466444"/>
              <a:gd name="connsiteX82" fmla="*/ 464608 w 608415"/>
              <a:gd name="connsiteY82" fmla="*/ 211915 h 466444"/>
              <a:gd name="connsiteX83" fmla="*/ 304208 w 608415"/>
              <a:gd name="connsiteY83" fmla="*/ 0 h 466444"/>
              <a:gd name="connsiteX84" fmla="*/ 319418 w 608415"/>
              <a:gd name="connsiteY84" fmla="*/ 6329 h 466444"/>
              <a:gd name="connsiteX85" fmla="*/ 525142 w 608415"/>
              <a:gd name="connsiteY85" fmla="*/ 211915 h 466444"/>
              <a:gd name="connsiteX86" fmla="*/ 587059 w 608415"/>
              <a:gd name="connsiteY86" fmla="*/ 211915 h 466444"/>
              <a:gd name="connsiteX87" fmla="*/ 608415 w 608415"/>
              <a:gd name="connsiteY87" fmla="*/ 233241 h 466444"/>
              <a:gd name="connsiteX88" fmla="*/ 608415 w 608415"/>
              <a:gd name="connsiteY88" fmla="*/ 445118 h 466444"/>
              <a:gd name="connsiteX89" fmla="*/ 587059 w 608415"/>
              <a:gd name="connsiteY89" fmla="*/ 466444 h 466444"/>
              <a:gd name="connsiteX90" fmla="*/ 21356 w 608415"/>
              <a:gd name="connsiteY90" fmla="*/ 466444 h 466444"/>
              <a:gd name="connsiteX91" fmla="*/ 0 w 608415"/>
              <a:gd name="connsiteY91" fmla="*/ 445118 h 466444"/>
              <a:gd name="connsiteX92" fmla="*/ 0 w 608415"/>
              <a:gd name="connsiteY92" fmla="*/ 233241 h 466444"/>
              <a:gd name="connsiteX93" fmla="*/ 21356 w 608415"/>
              <a:gd name="connsiteY93" fmla="*/ 211915 h 466444"/>
              <a:gd name="connsiteX94" fmla="*/ 83273 w 608415"/>
              <a:gd name="connsiteY94" fmla="*/ 211915 h 466444"/>
              <a:gd name="connsiteX95" fmla="*/ 288997 w 608415"/>
              <a:gd name="connsiteY95" fmla="*/ 6329 h 466444"/>
              <a:gd name="connsiteX96" fmla="*/ 304208 w 608415"/>
              <a:gd name="connsiteY96" fmla="*/ 0 h 46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608415" h="466444">
                <a:moveTo>
                  <a:pt x="249378" y="296875"/>
                </a:moveTo>
                <a:cubicBezTo>
                  <a:pt x="251071" y="296875"/>
                  <a:pt x="251071" y="297796"/>
                  <a:pt x="251378" y="299332"/>
                </a:cubicBezTo>
                <a:lnTo>
                  <a:pt x="260457" y="344930"/>
                </a:lnTo>
                <a:lnTo>
                  <a:pt x="238299" y="344930"/>
                </a:lnTo>
                <a:lnTo>
                  <a:pt x="247378" y="299332"/>
                </a:lnTo>
                <a:cubicBezTo>
                  <a:pt x="247685" y="297796"/>
                  <a:pt x="247685" y="296875"/>
                  <a:pt x="249378" y="296875"/>
                </a:cubicBezTo>
                <a:close/>
                <a:moveTo>
                  <a:pt x="328944" y="268835"/>
                </a:moveTo>
                <a:cubicBezTo>
                  <a:pt x="326793" y="268835"/>
                  <a:pt x="324949" y="270370"/>
                  <a:pt x="324949" y="272364"/>
                </a:cubicBezTo>
                <a:lnTo>
                  <a:pt x="324949" y="363344"/>
                </a:lnTo>
                <a:cubicBezTo>
                  <a:pt x="324949" y="398018"/>
                  <a:pt x="348763" y="403387"/>
                  <a:pt x="372270" y="403387"/>
                </a:cubicBezTo>
                <a:cubicBezTo>
                  <a:pt x="382103" y="403387"/>
                  <a:pt x="394548" y="402467"/>
                  <a:pt x="401154" y="401239"/>
                </a:cubicBezTo>
                <a:cubicBezTo>
                  <a:pt x="403613" y="400933"/>
                  <a:pt x="404842" y="399859"/>
                  <a:pt x="404842" y="397711"/>
                </a:cubicBezTo>
                <a:lnTo>
                  <a:pt x="404842" y="375771"/>
                </a:lnTo>
                <a:cubicBezTo>
                  <a:pt x="404842" y="373930"/>
                  <a:pt x="403305" y="372242"/>
                  <a:pt x="401154" y="372242"/>
                </a:cubicBezTo>
                <a:lnTo>
                  <a:pt x="371348" y="372242"/>
                </a:lnTo>
                <a:cubicBezTo>
                  <a:pt x="364742" y="372242"/>
                  <a:pt x="362591" y="370248"/>
                  <a:pt x="362591" y="363344"/>
                </a:cubicBezTo>
                <a:lnTo>
                  <a:pt x="362591" y="272364"/>
                </a:lnTo>
                <a:cubicBezTo>
                  <a:pt x="362591" y="270370"/>
                  <a:pt x="360901" y="268835"/>
                  <a:pt x="358903" y="268835"/>
                </a:cubicBezTo>
                <a:close/>
                <a:moveTo>
                  <a:pt x="249358" y="267148"/>
                </a:moveTo>
                <a:cubicBezTo>
                  <a:pt x="231843" y="267148"/>
                  <a:pt x="218169" y="270830"/>
                  <a:pt x="214021" y="288473"/>
                </a:cubicBezTo>
                <a:lnTo>
                  <a:pt x="189438" y="398018"/>
                </a:lnTo>
                <a:cubicBezTo>
                  <a:pt x="189438" y="398324"/>
                  <a:pt x="189285" y="398478"/>
                  <a:pt x="189285" y="398938"/>
                </a:cubicBezTo>
                <a:cubicBezTo>
                  <a:pt x="189285" y="400472"/>
                  <a:pt x="190514" y="401700"/>
                  <a:pt x="192357" y="401700"/>
                </a:cubicBezTo>
                <a:lnTo>
                  <a:pt x="224161" y="401700"/>
                </a:lnTo>
                <a:cubicBezTo>
                  <a:pt x="226005" y="401700"/>
                  <a:pt x="227541" y="400165"/>
                  <a:pt x="227848" y="398324"/>
                </a:cubicBezTo>
                <a:lnTo>
                  <a:pt x="233072" y="373470"/>
                </a:lnTo>
                <a:lnTo>
                  <a:pt x="265797" y="373470"/>
                </a:lnTo>
                <a:lnTo>
                  <a:pt x="270868" y="398324"/>
                </a:lnTo>
                <a:cubicBezTo>
                  <a:pt x="271328" y="400165"/>
                  <a:pt x="272711" y="401700"/>
                  <a:pt x="274555" y="401700"/>
                </a:cubicBezTo>
                <a:lnTo>
                  <a:pt x="306666" y="401700"/>
                </a:lnTo>
                <a:cubicBezTo>
                  <a:pt x="308509" y="401700"/>
                  <a:pt x="309585" y="400626"/>
                  <a:pt x="309585" y="398938"/>
                </a:cubicBezTo>
                <a:cubicBezTo>
                  <a:pt x="309585" y="398785"/>
                  <a:pt x="309431" y="398324"/>
                  <a:pt x="309431" y="398018"/>
                </a:cubicBezTo>
                <a:lnTo>
                  <a:pt x="284695" y="288473"/>
                </a:lnTo>
                <a:cubicBezTo>
                  <a:pt x="280701" y="270830"/>
                  <a:pt x="266873" y="267148"/>
                  <a:pt x="249358" y="267148"/>
                </a:cubicBezTo>
                <a:close/>
                <a:moveTo>
                  <a:pt x="467066" y="266994"/>
                </a:moveTo>
                <a:cubicBezTo>
                  <a:pt x="443559" y="266994"/>
                  <a:pt x="419899" y="272517"/>
                  <a:pt x="419899" y="307038"/>
                </a:cubicBezTo>
                <a:lnTo>
                  <a:pt x="419899" y="363344"/>
                </a:lnTo>
                <a:cubicBezTo>
                  <a:pt x="419899" y="398018"/>
                  <a:pt x="443559" y="403387"/>
                  <a:pt x="467066" y="403387"/>
                </a:cubicBezTo>
                <a:cubicBezTo>
                  <a:pt x="484888" y="403387"/>
                  <a:pt x="496258" y="402160"/>
                  <a:pt x="503325" y="401239"/>
                </a:cubicBezTo>
                <a:cubicBezTo>
                  <a:pt x="505783" y="400933"/>
                  <a:pt x="507012" y="399859"/>
                  <a:pt x="507012" y="397711"/>
                </a:cubicBezTo>
                <a:lnTo>
                  <a:pt x="507012" y="375771"/>
                </a:lnTo>
                <a:cubicBezTo>
                  <a:pt x="507012" y="373930"/>
                  <a:pt x="505322" y="372242"/>
                  <a:pt x="503325" y="372242"/>
                </a:cubicBezTo>
                <a:lnTo>
                  <a:pt x="466144" y="372242"/>
                </a:lnTo>
                <a:cubicBezTo>
                  <a:pt x="459538" y="372242"/>
                  <a:pt x="457387" y="370248"/>
                  <a:pt x="457387" y="363344"/>
                </a:cubicBezTo>
                <a:lnTo>
                  <a:pt x="457387" y="348462"/>
                </a:lnTo>
                <a:lnTo>
                  <a:pt x="502557" y="348462"/>
                </a:lnTo>
                <a:cubicBezTo>
                  <a:pt x="504554" y="348462"/>
                  <a:pt x="506244" y="346774"/>
                  <a:pt x="506244" y="344933"/>
                </a:cubicBezTo>
                <a:lnTo>
                  <a:pt x="506244" y="323761"/>
                </a:lnTo>
                <a:cubicBezTo>
                  <a:pt x="506244" y="321766"/>
                  <a:pt x="504554" y="320079"/>
                  <a:pt x="502557" y="320079"/>
                </a:cubicBezTo>
                <a:lnTo>
                  <a:pt x="457387" y="320079"/>
                </a:lnTo>
                <a:lnTo>
                  <a:pt x="457387" y="307038"/>
                </a:lnTo>
                <a:cubicBezTo>
                  <a:pt x="457387" y="300134"/>
                  <a:pt x="459538" y="298139"/>
                  <a:pt x="466144" y="298139"/>
                </a:cubicBezTo>
                <a:lnTo>
                  <a:pt x="503325" y="298139"/>
                </a:lnTo>
                <a:cubicBezTo>
                  <a:pt x="505322" y="298139"/>
                  <a:pt x="507012" y="296451"/>
                  <a:pt x="507012" y="294610"/>
                </a:cubicBezTo>
                <a:lnTo>
                  <a:pt x="507012" y="272671"/>
                </a:lnTo>
                <a:cubicBezTo>
                  <a:pt x="507012" y="270523"/>
                  <a:pt x="505783" y="269449"/>
                  <a:pt x="503325" y="269142"/>
                </a:cubicBezTo>
                <a:cubicBezTo>
                  <a:pt x="496258" y="268222"/>
                  <a:pt x="484888" y="266994"/>
                  <a:pt x="467066" y="266994"/>
                </a:cubicBezTo>
                <a:close/>
                <a:moveTo>
                  <a:pt x="129365" y="266994"/>
                </a:moveTo>
                <a:cubicBezTo>
                  <a:pt x="92184" y="266994"/>
                  <a:pt x="81122" y="283104"/>
                  <a:pt x="81122" y="302588"/>
                </a:cubicBezTo>
                <a:cubicBezTo>
                  <a:pt x="81122" y="316396"/>
                  <a:pt x="85731" y="328517"/>
                  <a:pt x="103093" y="338336"/>
                </a:cubicBezTo>
                <a:lnTo>
                  <a:pt x="129672" y="353678"/>
                </a:lnTo>
                <a:cubicBezTo>
                  <a:pt x="136432" y="357514"/>
                  <a:pt x="138276" y="359508"/>
                  <a:pt x="138276" y="363191"/>
                </a:cubicBezTo>
                <a:cubicBezTo>
                  <a:pt x="138276" y="368867"/>
                  <a:pt x="135664" y="372242"/>
                  <a:pt x="126599" y="372242"/>
                </a:cubicBezTo>
                <a:cubicBezTo>
                  <a:pt x="116920" y="372242"/>
                  <a:pt x="96947" y="370248"/>
                  <a:pt x="89265" y="369634"/>
                </a:cubicBezTo>
                <a:lnTo>
                  <a:pt x="88958" y="369634"/>
                </a:lnTo>
                <a:cubicBezTo>
                  <a:pt x="87114" y="369634"/>
                  <a:pt x="85424" y="370862"/>
                  <a:pt x="85424" y="373163"/>
                </a:cubicBezTo>
                <a:lnTo>
                  <a:pt x="85424" y="395103"/>
                </a:lnTo>
                <a:cubicBezTo>
                  <a:pt x="85424" y="397097"/>
                  <a:pt x="87421" y="398171"/>
                  <a:pt x="89265" y="398785"/>
                </a:cubicBezTo>
                <a:cubicBezTo>
                  <a:pt x="99098" y="401393"/>
                  <a:pt x="111389" y="403387"/>
                  <a:pt x="126446" y="403387"/>
                </a:cubicBezTo>
                <a:cubicBezTo>
                  <a:pt x="164395" y="403387"/>
                  <a:pt x="178530" y="382368"/>
                  <a:pt x="178530" y="362423"/>
                </a:cubicBezTo>
                <a:cubicBezTo>
                  <a:pt x="178530" y="347541"/>
                  <a:pt x="172077" y="335728"/>
                  <a:pt x="154255" y="326369"/>
                </a:cubicBezTo>
                <a:lnTo>
                  <a:pt x="129365" y="313481"/>
                </a:lnTo>
                <a:cubicBezTo>
                  <a:pt x="121529" y="309492"/>
                  <a:pt x="119839" y="307651"/>
                  <a:pt x="119839" y="304429"/>
                </a:cubicBezTo>
                <a:cubicBezTo>
                  <a:pt x="119839" y="300594"/>
                  <a:pt x="122298" y="298293"/>
                  <a:pt x="129058" y="298293"/>
                </a:cubicBezTo>
                <a:cubicBezTo>
                  <a:pt x="142271" y="298293"/>
                  <a:pt x="163319" y="300134"/>
                  <a:pt x="170848" y="300594"/>
                </a:cubicBezTo>
                <a:lnTo>
                  <a:pt x="171155" y="300594"/>
                </a:lnTo>
                <a:cubicBezTo>
                  <a:pt x="173152" y="300594"/>
                  <a:pt x="174535" y="299060"/>
                  <a:pt x="174535" y="297219"/>
                </a:cubicBezTo>
                <a:lnTo>
                  <a:pt x="174535" y="274819"/>
                </a:lnTo>
                <a:cubicBezTo>
                  <a:pt x="174535" y="272978"/>
                  <a:pt x="172845" y="272057"/>
                  <a:pt x="171155" y="271444"/>
                </a:cubicBezTo>
                <a:cubicBezTo>
                  <a:pt x="163627" y="269296"/>
                  <a:pt x="143961" y="266994"/>
                  <a:pt x="129365" y="266994"/>
                </a:cubicBezTo>
                <a:close/>
                <a:moveTo>
                  <a:pt x="304208" y="51742"/>
                </a:moveTo>
                <a:lnTo>
                  <a:pt x="143807" y="211915"/>
                </a:lnTo>
                <a:lnTo>
                  <a:pt x="464608" y="211915"/>
                </a:lnTo>
                <a:close/>
                <a:moveTo>
                  <a:pt x="304208" y="0"/>
                </a:moveTo>
                <a:cubicBezTo>
                  <a:pt x="309700" y="0"/>
                  <a:pt x="315193" y="2110"/>
                  <a:pt x="319418" y="6329"/>
                </a:cubicBezTo>
                <a:lnTo>
                  <a:pt x="525142" y="211915"/>
                </a:lnTo>
                <a:lnTo>
                  <a:pt x="587059" y="211915"/>
                </a:lnTo>
                <a:cubicBezTo>
                  <a:pt x="598889" y="211915"/>
                  <a:pt x="608415" y="221428"/>
                  <a:pt x="608415" y="233241"/>
                </a:cubicBezTo>
                <a:lnTo>
                  <a:pt x="608415" y="445118"/>
                </a:lnTo>
                <a:cubicBezTo>
                  <a:pt x="608415" y="456932"/>
                  <a:pt x="598889" y="466444"/>
                  <a:pt x="587059" y="466444"/>
                </a:cubicBezTo>
                <a:lnTo>
                  <a:pt x="21356" y="466444"/>
                </a:lnTo>
                <a:cubicBezTo>
                  <a:pt x="9526" y="466444"/>
                  <a:pt x="0" y="456932"/>
                  <a:pt x="0" y="445118"/>
                </a:cubicBezTo>
                <a:lnTo>
                  <a:pt x="0" y="233241"/>
                </a:lnTo>
                <a:cubicBezTo>
                  <a:pt x="0" y="221428"/>
                  <a:pt x="9526" y="211915"/>
                  <a:pt x="21356" y="211915"/>
                </a:cubicBezTo>
                <a:lnTo>
                  <a:pt x="83273" y="211915"/>
                </a:lnTo>
                <a:lnTo>
                  <a:pt x="288997" y="6329"/>
                </a:lnTo>
                <a:cubicBezTo>
                  <a:pt x="293222" y="2110"/>
                  <a:pt x="298715" y="0"/>
                  <a:pt x="30420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pSp>
        <p:nvGrpSpPr>
          <p:cNvPr id="101" name="组合 2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/>
          <p:cNvGrpSpPr/>
          <p:nvPr/>
        </p:nvGrpSpPr>
        <p:grpSpPr>
          <a:xfrm>
            <a:off x="72445" y="-3918"/>
            <a:ext cx="9032240" cy="5151337"/>
            <a:chOff x="1596445" y="1706663"/>
            <a:chExt cx="9032240" cy="5151337"/>
          </a:xfrm>
        </p:grpSpPr>
        <p:sp>
          <p:nvSpPr>
            <p:cNvPr id="102" name="î$lîḑé"/>
            <p:cNvSpPr/>
            <p:nvPr/>
          </p:nvSpPr>
          <p:spPr>
            <a:xfrm flipV="1">
              <a:off x="6144054" y="5327381"/>
              <a:ext cx="580262" cy="1179946"/>
            </a:xfrm>
            <a:custGeom>
              <a:avLst/>
              <a:gdLst>
                <a:gd name="connsiteX0" fmla="*/ 0 w 1175635"/>
                <a:gd name="connsiteY0" fmla="*/ 2390624 h 2390624"/>
                <a:gd name="connsiteX1" fmla="*/ 614088 w 1175635"/>
                <a:gd name="connsiteY1" fmla="*/ 2390624 h 2390624"/>
                <a:gd name="connsiteX2" fmla="*/ 614089 w 1175635"/>
                <a:gd name="connsiteY2" fmla="*/ 2390624 h 2390624"/>
                <a:gd name="connsiteX3" fmla="*/ 1175635 w 1175635"/>
                <a:gd name="connsiteY3" fmla="*/ 2390624 h 2390624"/>
                <a:gd name="connsiteX4" fmla="*/ 299355 w 1175635"/>
                <a:gd name="connsiteY4" fmla="*/ 608732 h 2390624"/>
                <a:gd name="connsiteX5" fmla="*/ 299356 w 1175635"/>
                <a:gd name="connsiteY5" fmla="*/ 608732 h 2390624"/>
                <a:gd name="connsiteX6" fmla="*/ 0 w 1175635"/>
                <a:gd name="connsiteY6" fmla="*/ 0 h 2390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5635" h="2390624">
                  <a:moveTo>
                    <a:pt x="0" y="2390624"/>
                  </a:moveTo>
                  <a:lnTo>
                    <a:pt x="614088" y="2390624"/>
                  </a:lnTo>
                  <a:lnTo>
                    <a:pt x="614089" y="2390624"/>
                  </a:lnTo>
                  <a:lnTo>
                    <a:pt x="1175635" y="2390624"/>
                  </a:lnTo>
                  <a:lnTo>
                    <a:pt x="299355" y="608732"/>
                  </a:lnTo>
                  <a:lnTo>
                    <a:pt x="299356" y="6087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03" name="íŝḻíḍe"/>
            <p:cNvSpPr/>
            <p:nvPr/>
          </p:nvSpPr>
          <p:spPr>
            <a:xfrm flipV="1">
              <a:off x="6291807" y="5327381"/>
              <a:ext cx="968478" cy="879493"/>
            </a:xfrm>
            <a:custGeom>
              <a:avLst/>
              <a:gdLst>
                <a:gd name="connsiteX0" fmla="*/ 314733 w 1962178"/>
                <a:gd name="connsiteY0" fmla="*/ 1781893 h 1781893"/>
                <a:gd name="connsiteX1" fmla="*/ 1962178 w 1962178"/>
                <a:gd name="connsiteY1" fmla="*/ 1781893 h 1781893"/>
                <a:gd name="connsiteX2" fmla="*/ 300420 w 1962178"/>
                <a:gd name="connsiteY2" fmla="*/ 0 h 1781893"/>
                <a:gd name="connsiteX3" fmla="*/ 0 w 1962178"/>
                <a:gd name="connsiteY3" fmla="*/ 0 h 1781893"/>
                <a:gd name="connsiteX4" fmla="*/ 876280 w 1962178"/>
                <a:gd name="connsiteY4" fmla="*/ 1781892 h 1781893"/>
                <a:gd name="connsiteX5" fmla="*/ 314733 w 1962178"/>
                <a:gd name="connsiteY5" fmla="*/ 1781892 h 1781893"/>
                <a:gd name="connsiteX6" fmla="*/ 314733 w 1962178"/>
                <a:gd name="connsiteY6" fmla="*/ 1781893 h 1781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2178" h="1781893">
                  <a:moveTo>
                    <a:pt x="314733" y="1781893"/>
                  </a:moveTo>
                  <a:lnTo>
                    <a:pt x="1962178" y="1781893"/>
                  </a:lnTo>
                  <a:lnTo>
                    <a:pt x="300420" y="0"/>
                  </a:lnTo>
                  <a:lnTo>
                    <a:pt x="0" y="0"/>
                  </a:lnTo>
                  <a:lnTo>
                    <a:pt x="876280" y="1781892"/>
                  </a:lnTo>
                  <a:lnTo>
                    <a:pt x="314733" y="1781892"/>
                  </a:lnTo>
                  <a:lnTo>
                    <a:pt x="314733" y="1781893"/>
                  </a:lnTo>
                  <a:close/>
                </a:path>
              </a:pathLst>
            </a:cu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04" name="íṣḷíḑé"/>
            <p:cNvSpPr/>
            <p:nvPr/>
          </p:nvSpPr>
          <p:spPr>
            <a:xfrm flipH="1" flipV="1">
              <a:off x="5563792" y="5327381"/>
              <a:ext cx="580262" cy="1179946"/>
            </a:xfrm>
            <a:prstGeom prst="rtTriangle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05" name="íSļîḑê"/>
            <p:cNvSpPr/>
            <p:nvPr/>
          </p:nvSpPr>
          <p:spPr>
            <a:xfrm>
              <a:off x="6144056" y="6206876"/>
              <a:ext cx="147948" cy="65112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06" name="íš1ïďè"/>
            <p:cNvSpPr/>
            <p:nvPr/>
          </p:nvSpPr>
          <p:spPr>
            <a:xfrm>
              <a:off x="5996106" y="6206878"/>
              <a:ext cx="147948" cy="65112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07" name="íŝ1íḑê"/>
            <p:cNvSpPr/>
            <p:nvPr/>
          </p:nvSpPr>
          <p:spPr>
            <a:xfrm>
              <a:off x="6292001" y="6206877"/>
              <a:ext cx="147948" cy="65112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08" name="íṣlïḋé"/>
            <p:cNvSpPr/>
            <p:nvPr/>
          </p:nvSpPr>
          <p:spPr>
            <a:xfrm>
              <a:off x="5848158" y="6206875"/>
              <a:ext cx="147948" cy="65112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09" name="íSḻiḋe"/>
            <p:cNvSpPr/>
            <p:nvPr/>
          </p:nvSpPr>
          <p:spPr>
            <a:xfrm flipH="1" flipV="1">
              <a:off x="5028707" y="5327381"/>
              <a:ext cx="968478" cy="879493"/>
            </a:xfrm>
            <a:custGeom>
              <a:avLst/>
              <a:gdLst>
                <a:gd name="connsiteX0" fmla="*/ 314733 w 1962178"/>
                <a:gd name="connsiteY0" fmla="*/ 1781893 h 1781893"/>
                <a:gd name="connsiteX1" fmla="*/ 1962178 w 1962178"/>
                <a:gd name="connsiteY1" fmla="*/ 1781893 h 1781893"/>
                <a:gd name="connsiteX2" fmla="*/ 300420 w 1962178"/>
                <a:gd name="connsiteY2" fmla="*/ 0 h 1781893"/>
                <a:gd name="connsiteX3" fmla="*/ 0 w 1962178"/>
                <a:gd name="connsiteY3" fmla="*/ 0 h 1781893"/>
                <a:gd name="connsiteX4" fmla="*/ 876280 w 1962178"/>
                <a:gd name="connsiteY4" fmla="*/ 1781892 h 1781893"/>
                <a:gd name="connsiteX5" fmla="*/ 314733 w 1962178"/>
                <a:gd name="connsiteY5" fmla="*/ 1781892 h 1781893"/>
                <a:gd name="connsiteX6" fmla="*/ 314733 w 1962178"/>
                <a:gd name="connsiteY6" fmla="*/ 1781893 h 1781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2178" h="1781893">
                  <a:moveTo>
                    <a:pt x="314733" y="1781893"/>
                  </a:moveTo>
                  <a:lnTo>
                    <a:pt x="1962178" y="1781893"/>
                  </a:lnTo>
                  <a:lnTo>
                    <a:pt x="300420" y="0"/>
                  </a:lnTo>
                  <a:lnTo>
                    <a:pt x="0" y="0"/>
                  </a:lnTo>
                  <a:lnTo>
                    <a:pt x="876280" y="1781892"/>
                  </a:lnTo>
                  <a:lnTo>
                    <a:pt x="314733" y="1781892"/>
                  </a:lnTo>
                  <a:lnTo>
                    <a:pt x="314733" y="1781893"/>
                  </a:lnTo>
                  <a:close/>
                </a:path>
              </a:pathLst>
            </a:cu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10" name="ï$ļîḓe"/>
            <p:cNvSpPr/>
            <p:nvPr/>
          </p:nvSpPr>
          <p:spPr>
            <a:xfrm>
              <a:off x="6724315" y="4183815"/>
              <a:ext cx="535969" cy="114356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11" name="íşļíḍé"/>
            <p:cNvSpPr/>
            <p:nvPr/>
          </p:nvSpPr>
          <p:spPr>
            <a:xfrm>
              <a:off x="6143169" y="2516592"/>
              <a:ext cx="581145" cy="281078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12" name="îṣḷíďê"/>
            <p:cNvSpPr/>
            <p:nvPr/>
          </p:nvSpPr>
          <p:spPr>
            <a:xfrm>
              <a:off x="5563791" y="3367685"/>
              <a:ext cx="581145" cy="195969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13" name="ïš1ïďê"/>
            <p:cNvSpPr/>
            <p:nvPr/>
          </p:nvSpPr>
          <p:spPr>
            <a:xfrm>
              <a:off x="5027820" y="1714924"/>
              <a:ext cx="535969" cy="361245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14" name="íṣḷïdé"/>
            <p:cNvSpPr/>
            <p:nvPr/>
          </p:nvSpPr>
          <p:spPr>
            <a:xfrm rot="5400000">
              <a:off x="7359130" y="-624648"/>
              <a:ext cx="403347" cy="5065968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15" name="ï$ļïďé"/>
            <p:cNvSpPr/>
            <p:nvPr/>
          </p:nvSpPr>
          <p:spPr>
            <a:xfrm rot="5400000">
              <a:off x="4453710" y="1772325"/>
              <a:ext cx="403347" cy="5209798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16" name="ïŝḻidé"/>
            <p:cNvSpPr/>
            <p:nvPr/>
          </p:nvSpPr>
          <p:spPr>
            <a:xfrm rot="5400000">
              <a:off x="4168727" y="390085"/>
              <a:ext cx="437347" cy="467382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17" name="íşlîḋé"/>
            <p:cNvSpPr/>
            <p:nvPr/>
          </p:nvSpPr>
          <p:spPr>
            <a:xfrm rot="5400000">
              <a:off x="7635535" y="1287671"/>
              <a:ext cx="437347" cy="4580839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18" name="ïş1iḋè"/>
            <p:cNvSpPr/>
            <p:nvPr/>
          </p:nvSpPr>
          <p:spPr>
            <a:xfrm>
              <a:off x="5105673" y="1798440"/>
              <a:ext cx="225142" cy="225142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19" name="iSlîḋe"/>
            <p:cNvSpPr/>
            <p:nvPr/>
          </p:nvSpPr>
          <p:spPr>
            <a:xfrm>
              <a:off x="6386601" y="2610933"/>
              <a:ext cx="225142" cy="225142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20" name="íśḷiḍe"/>
            <p:cNvSpPr/>
            <p:nvPr/>
          </p:nvSpPr>
          <p:spPr>
            <a:xfrm>
              <a:off x="5680143" y="3469013"/>
              <a:ext cx="225142" cy="225142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21" name="iṥļiḑè"/>
            <p:cNvSpPr/>
            <p:nvPr/>
          </p:nvSpPr>
          <p:spPr>
            <a:xfrm>
              <a:off x="6938293" y="4261036"/>
              <a:ext cx="225142" cy="225142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22" name="ïṧḷíḑê"/>
            <p:cNvSpPr/>
            <p:nvPr/>
          </p:nvSpPr>
          <p:spPr bwMode="auto">
            <a:xfrm>
              <a:off x="10259728" y="1736019"/>
              <a:ext cx="344996" cy="344633"/>
            </a:xfrm>
            <a:custGeom>
              <a:avLst/>
              <a:gdLst>
                <a:gd name="T0" fmla="*/ 374 w 400"/>
                <a:gd name="T1" fmla="*/ 100 h 400"/>
                <a:gd name="T2" fmla="*/ 301 w 400"/>
                <a:gd name="T3" fmla="*/ 27 h 400"/>
                <a:gd name="T4" fmla="*/ 200 w 400"/>
                <a:gd name="T5" fmla="*/ 0 h 400"/>
                <a:gd name="T6" fmla="*/ 100 w 400"/>
                <a:gd name="T7" fmla="*/ 27 h 400"/>
                <a:gd name="T8" fmla="*/ 27 w 400"/>
                <a:gd name="T9" fmla="*/ 100 h 400"/>
                <a:gd name="T10" fmla="*/ 0 w 400"/>
                <a:gd name="T11" fmla="*/ 200 h 400"/>
                <a:gd name="T12" fmla="*/ 27 w 400"/>
                <a:gd name="T13" fmla="*/ 301 h 400"/>
                <a:gd name="T14" fmla="*/ 100 w 400"/>
                <a:gd name="T15" fmla="*/ 374 h 400"/>
                <a:gd name="T16" fmla="*/ 200 w 400"/>
                <a:gd name="T17" fmla="*/ 400 h 400"/>
                <a:gd name="T18" fmla="*/ 301 w 400"/>
                <a:gd name="T19" fmla="*/ 374 h 400"/>
                <a:gd name="T20" fmla="*/ 374 w 400"/>
                <a:gd name="T21" fmla="*/ 301 h 400"/>
                <a:gd name="T22" fmla="*/ 400 w 400"/>
                <a:gd name="T23" fmla="*/ 200 h 400"/>
                <a:gd name="T24" fmla="*/ 374 w 400"/>
                <a:gd name="T25" fmla="*/ 100 h 400"/>
                <a:gd name="T26" fmla="*/ 330 w 400"/>
                <a:gd name="T27" fmla="*/ 170 h 400"/>
                <a:gd name="T28" fmla="*/ 188 w 400"/>
                <a:gd name="T29" fmla="*/ 311 h 400"/>
                <a:gd name="T30" fmla="*/ 176 w 400"/>
                <a:gd name="T31" fmla="*/ 316 h 400"/>
                <a:gd name="T32" fmla="*/ 165 w 400"/>
                <a:gd name="T33" fmla="*/ 311 h 400"/>
                <a:gd name="T34" fmla="*/ 70 w 400"/>
                <a:gd name="T35" fmla="*/ 217 h 400"/>
                <a:gd name="T36" fmla="*/ 66 w 400"/>
                <a:gd name="T37" fmla="*/ 205 h 400"/>
                <a:gd name="T38" fmla="*/ 70 w 400"/>
                <a:gd name="T39" fmla="*/ 193 h 400"/>
                <a:gd name="T40" fmla="*/ 94 w 400"/>
                <a:gd name="T41" fmla="*/ 170 h 400"/>
                <a:gd name="T42" fmla="*/ 106 w 400"/>
                <a:gd name="T43" fmla="*/ 165 h 400"/>
                <a:gd name="T44" fmla="*/ 118 w 400"/>
                <a:gd name="T45" fmla="*/ 170 h 400"/>
                <a:gd name="T46" fmla="*/ 176 w 400"/>
                <a:gd name="T47" fmla="*/ 229 h 400"/>
                <a:gd name="T48" fmla="*/ 283 w 400"/>
                <a:gd name="T49" fmla="*/ 123 h 400"/>
                <a:gd name="T50" fmla="*/ 295 w 400"/>
                <a:gd name="T51" fmla="*/ 118 h 400"/>
                <a:gd name="T52" fmla="*/ 306 w 400"/>
                <a:gd name="T53" fmla="*/ 123 h 400"/>
                <a:gd name="T54" fmla="*/ 330 w 400"/>
                <a:gd name="T55" fmla="*/ 146 h 400"/>
                <a:gd name="T56" fmla="*/ 335 w 400"/>
                <a:gd name="T57" fmla="*/ 158 h 400"/>
                <a:gd name="T58" fmla="*/ 330 w 400"/>
                <a:gd name="T59" fmla="*/ 170 h 400"/>
                <a:gd name="T60" fmla="*/ 330 w 400"/>
                <a:gd name="T61" fmla="*/ 170 h 400"/>
                <a:gd name="T62" fmla="*/ 330 w 400"/>
                <a:gd name="T63" fmla="*/ 17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0" h="400">
                  <a:moveTo>
                    <a:pt x="374" y="100"/>
                  </a:moveTo>
                  <a:cubicBezTo>
                    <a:pt x="356" y="69"/>
                    <a:pt x="331" y="45"/>
                    <a:pt x="301" y="27"/>
                  </a:cubicBezTo>
                  <a:cubicBezTo>
                    <a:pt x="270" y="9"/>
                    <a:pt x="237" y="0"/>
                    <a:pt x="200" y="0"/>
                  </a:cubicBezTo>
                  <a:cubicBezTo>
                    <a:pt x="164" y="0"/>
                    <a:pt x="130" y="9"/>
                    <a:pt x="100" y="27"/>
                  </a:cubicBezTo>
                  <a:cubicBezTo>
                    <a:pt x="69" y="45"/>
                    <a:pt x="45" y="69"/>
                    <a:pt x="27" y="100"/>
                  </a:cubicBezTo>
                  <a:cubicBezTo>
                    <a:pt x="9" y="130"/>
                    <a:pt x="0" y="164"/>
                    <a:pt x="0" y="200"/>
                  </a:cubicBezTo>
                  <a:cubicBezTo>
                    <a:pt x="0" y="237"/>
                    <a:pt x="9" y="270"/>
                    <a:pt x="27" y="301"/>
                  </a:cubicBezTo>
                  <a:cubicBezTo>
                    <a:pt x="45" y="331"/>
                    <a:pt x="69" y="356"/>
                    <a:pt x="100" y="374"/>
                  </a:cubicBezTo>
                  <a:cubicBezTo>
                    <a:pt x="130" y="391"/>
                    <a:pt x="164" y="400"/>
                    <a:pt x="200" y="400"/>
                  </a:cubicBezTo>
                  <a:cubicBezTo>
                    <a:pt x="237" y="400"/>
                    <a:pt x="270" y="391"/>
                    <a:pt x="301" y="374"/>
                  </a:cubicBezTo>
                  <a:cubicBezTo>
                    <a:pt x="331" y="356"/>
                    <a:pt x="356" y="331"/>
                    <a:pt x="374" y="301"/>
                  </a:cubicBezTo>
                  <a:cubicBezTo>
                    <a:pt x="392" y="270"/>
                    <a:pt x="400" y="237"/>
                    <a:pt x="400" y="200"/>
                  </a:cubicBezTo>
                  <a:cubicBezTo>
                    <a:pt x="400" y="164"/>
                    <a:pt x="392" y="130"/>
                    <a:pt x="374" y="100"/>
                  </a:cubicBezTo>
                  <a:close/>
                  <a:moveTo>
                    <a:pt x="330" y="170"/>
                  </a:moveTo>
                  <a:cubicBezTo>
                    <a:pt x="188" y="311"/>
                    <a:pt x="188" y="311"/>
                    <a:pt x="188" y="311"/>
                  </a:cubicBezTo>
                  <a:cubicBezTo>
                    <a:pt x="185" y="315"/>
                    <a:pt x="181" y="316"/>
                    <a:pt x="176" y="316"/>
                  </a:cubicBezTo>
                  <a:cubicBezTo>
                    <a:pt x="172" y="316"/>
                    <a:pt x="168" y="315"/>
                    <a:pt x="165" y="311"/>
                  </a:cubicBezTo>
                  <a:cubicBezTo>
                    <a:pt x="70" y="217"/>
                    <a:pt x="70" y="217"/>
                    <a:pt x="70" y="217"/>
                  </a:cubicBezTo>
                  <a:cubicBezTo>
                    <a:pt x="67" y="214"/>
                    <a:pt x="66" y="210"/>
                    <a:pt x="66" y="205"/>
                  </a:cubicBezTo>
                  <a:cubicBezTo>
                    <a:pt x="66" y="200"/>
                    <a:pt x="67" y="196"/>
                    <a:pt x="70" y="193"/>
                  </a:cubicBezTo>
                  <a:cubicBezTo>
                    <a:pt x="94" y="170"/>
                    <a:pt x="94" y="170"/>
                    <a:pt x="94" y="170"/>
                  </a:cubicBezTo>
                  <a:cubicBezTo>
                    <a:pt x="97" y="166"/>
                    <a:pt x="101" y="165"/>
                    <a:pt x="106" y="165"/>
                  </a:cubicBezTo>
                  <a:cubicBezTo>
                    <a:pt x="110" y="165"/>
                    <a:pt x="114" y="166"/>
                    <a:pt x="118" y="170"/>
                  </a:cubicBezTo>
                  <a:cubicBezTo>
                    <a:pt x="176" y="229"/>
                    <a:pt x="176" y="229"/>
                    <a:pt x="176" y="229"/>
                  </a:cubicBezTo>
                  <a:cubicBezTo>
                    <a:pt x="283" y="123"/>
                    <a:pt x="283" y="123"/>
                    <a:pt x="283" y="123"/>
                  </a:cubicBezTo>
                  <a:cubicBezTo>
                    <a:pt x="286" y="119"/>
                    <a:pt x="290" y="118"/>
                    <a:pt x="295" y="118"/>
                  </a:cubicBezTo>
                  <a:cubicBezTo>
                    <a:pt x="299" y="118"/>
                    <a:pt x="303" y="119"/>
                    <a:pt x="306" y="123"/>
                  </a:cubicBezTo>
                  <a:cubicBezTo>
                    <a:pt x="330" y="146"/>
                    <a:pt x="330" y="146"/>
                    <a:pt x="330" y="146"/>
                  </a:cubicBezTo>
                  <a:cubicBezTo>
                    <a:pt x="333" y="149"/>
                    <a:pt x="335" y="153"/>
                    <a:pt x="335" y="158"/>
                  </a:cubicBezTo>
                  <a:cubicBezTo>
                    <a:pt x="335" y="163"/>
                    <a:pt x="333" y="167"/>
                    <a:pt x="330" y="170"/>
                  </a:cubicBezTo>
                  <a:close/>
                  <a:moveTo>
                    <a:pt x="330" y="170"/>
                  </a:moveTo>
                  <a:cubicBezTo>
                    <a:pt x="330" y="170"/>
                    <a:pt x="330" y="170"/>
                    <a:pt x="330" y="17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23" name="îṧľiḋe"/>
            <p:cNvSpPr/>
            <p:nvPr/>
          </p:nvSpPr>
          <p:spPr bwMode="auto">
            <a:xfrm>
              <a:off x="10144180" y="3397033"/>
              <a:ext cx="484505" cy="384175"/>
            </a:xfrm>
            <a:custGeom>
              <a:avLst/>
              <a:gdLst>
                <a:gd name="connsiteX0" fmla="*/ 379938 w 605409"/>
                <a:gd name="connsiteY0" fmla="*/ 496076 h 563254"/>
                <a:gd name="connsiteX1" fmla="*/ 394968 w 605409"/>
                <a:gd name="connsiteY1" fmla="*/ 563254 h 563254"/>
                <a:gd name="connsiteX2" fmla="*/ 379938 w 605409"/>
                <a:gd name="connsiteY2" fmla="*/ 563254 h 563254"/>
                <a:gd name="connsiteX3" fmla="*/ 225400 w 605409"/>
                <a:gd name="connsiteY3" fmla="*/ 496076 h 563254"/>
                <a:gd name="connsiteX4" fmla="*/ 225400 w 605409"/>
                <a:gd name="connsiteY4" fmla="*/ 563254 h 563254"/>
                <a:gd name="connsiteX5" fmla="*/ 210440 w 605409"/>
                <a:gd name="connsiteY5" fmla="*/ 563254 h 563254"/>
                <a:gd name="connsiteX6" fmla="*/ 302669 w 605409"/>
                <a:gd name="connsiteY6" fmla="*/ 210640 h 563254"/>
                <a:gd name="connsiteX7" fmla="*/ 232882 w 605409"/>
                <a:gd name="connsiteY7" fmla="*/ 280335 h 563254"/>
                <a:gd name="connsiteX8" fmla="*/ 302669 w 605409"/>
                <a:gd name="connsiteY8" fmla="*/ 363397 h 563254"/>
                <a:gd name="connsiteX9" fmla="*/ 372456 w 605409"/>
                <a:gd name="connsiteY9" fmla="*/ 280335 h 563254"/>
                <a:gd name="connsiteX10" fmla="*/ 302669 w 605409"/>
                <a:gd name="connsiteY10" fmla="*/ 210640 h 563254"/>
                <a:gd name="connsiteX11" fmla="*/ 293746 w 605409"/>
                <a:gd name="connsiteY11" fmla="*/ 102119 h 563254"/>
                <a:gd name="connsiteX12" fmla="*/ 311592 w 605409"/>
                <a:gd name="connsiteY12" fmla="*/ 102119 h 563254"/>
                <a:gd name="connsiteX13" fmla="*/ 519041 w 605409"/>
                <a:gd name="connsiteY13" fmla="*/ 280813 h 563254"/>
                <a:gd name="connsiteX14" fmla="*/ 523821 w 605409"/>
                <a:gd name="connsiteY14" fmla="*/ 291156 h 563254"/>
                <a:gd name="connsiteX15" fmla="*/ 523821 w 605409"/>
                <a:gd name="connsiteY15" fmla="*/ 549570 h 563254"/>
                <a:gd name="connsiteX16" fmla="*/ 510119 w 605409"/>
                <a:gd name="connsiteY16" fmla="*/ 563254 h 563254"/>
                <a:gd name="connsiteX17" fmla="*/ 451485 w 605409"/>
                <a:gd name="connsiteY17" fmla="*/ 563254 h 563254"/>
                <a:gd name="connsiteX18" fmla="*/ 417706 w 605409"/>
                <a:gd name="connsiteY18" fmla="*/ 412407 h 563254"/>
                <a:gd name="connsiteX19" fmla="*/ 404641 w 605409"/>
                <a:gd name="connsiteY19" fmla="*/ 394585 h 563254"/>
                <a:gd name="connsiteX20" fmla="*/ 313185 w 605409"/>
                <a:gd name="connsiteY20" fmla="*/ 369603 h 563254"/>
                <a:gd name="connsiteX21" fmla="*/ 306334 w 605409"/>
                <a:gd name="connsiteY21" fmla="*/ 383287 h 563254"/>
                <a:gd name="connsiteX22" fmla="*/ 306174 w 605409"/>
                <a:gd name="connsiteY22" fmla="*/ 383287 h 563254"/>
                <a:gd name="connsiteX23" fmla="*/ 324816 w 605409"/>
                <a:gd name="connsiteY23" fmla="*/ 527770 h 563254"/>
                <a:gd name="connsiteX24" fmla="*/ 304422 w 605409"/>
                <a:gd name="connsiteY24" fmla="*/ 563254 h 563254"/>
                <a:gd name="connsiteX25" fmla="*/ 300916 w 605409"/>
                <a:gd name="connsiteY25" fmla="*/ 563254 h 563254"/>
                <a:gd name="connsiteX26" fmla="*/ 280522 w 605409"/>
                <a:gd name="connsiteY26" fmla="*/ 527770 h 563254"/>
                <a:gd name="connsiteX27" fmla="*/ 299164 w 605409"/>
                <a:gd name="connsiteY27" fmla="*/ 383287 h 563254"/>
                <a:gd name="connsiteX28" fmla="*/ 299004 w 605409"/>
                <a:gd name="connsiteY28" fmla="*/ 383287 h 563254"/>
                <a:gd name="connsiteX29" fmla="*/ 292153 w 605409"/>
                <a:gd name="connsiteY29" fmla="*/ 369603 h 563254"/>
                <a:gd name="connsiteX30" fmla="*/ 200697 w 605409"/>
                <a:gd name="connsiteY30" fmla="*/ 394585 h 563254"/>
                <a:gd name="connsiteX31" fmla="*/ 187632 w 605409"/>
                <a:gd name="connsiteY31" fmla="*/ 412407 h 563254"/>
                <a:gd name="connsiteX32" fmla="*/ 153853 w 605409"/>
                <a:gd name="connsiteY32" fmla="*/ 563254 h 563254"/>
                <a:gd name="connsiteX33" fmla="*/ 95220 w 605409"/>
                <a:gd name="connsiteY33" fmla="*/ 563254 h 563254"/>
                <a:gd name="connsiteX34" fmla="*/ 81517 w 605409"/>
                <a:gd name="connsiteY34" fmla="*/ 549570 h 563254"/>
                <a:gd name="connsiteX35" fmla="*/ 81517 w 605409"/>
                <a:gd name="connsiteY35" fmla="*/ 291156 h 563254"/>
                <a:gd name="connsiteX36" fmla="*/ 86297 w 605409"/>
                <a:gd name="connsiteY36" fmla="*/ 280813 h 563254"/>
                <a:gd name="connsiteX37" fmla="*/ 302705 w 605409"/>
                <a:gd name="connsiteY37" fmla="*/ 0 h 563254"/>
                <a:gd name="connsiteX38" fmla="*/ 320710 w 605409"/>
                <a:gd name="connsiteY38" fmla="*/ 6563 h 563254"/>
                <a:gd name="connsiteX39" fmla="*/ 595894 w 605409"/>
                <a:gd name="connsiteY39" fmla="*/ 242992 h 563254"/>
                <a:gd name="connsiteX40" fmla="*/ 598762 w 605409"/>
                <a:gd name="connsiteY40" fmla="*/ 281654 h 563254"/>
                <a:gd name="connsiteX41" fmla="*/ 577888 w 605409"/>
                <a:gd name="connsiteY41" fmla="*/ 291200 h 563254"/>
                <a:gd name="connsiteX42" fmla="*/ 560042 w 605409"/>
                <a:gd name="connsiteY42" fmla="*/ 284677 h 563254"/>
                <a:gd name="connsiteX43" fmla="*/ 302705 w 605409"/>
                <a:gd name="connsiteY43" fmla="*/ 63682 h 563254"/>
                <a:gd name="connsiteX44" fmla="*/ 45367 w 605409"/>
                <a:gd name="connsiteY44" fmla="*/ 284677 h 563254"/>
                <a:gd name="connsiteX45" fmla="*/ 6647 w 605409"/>
                <a:gd name="connsiteY45" fmla="*/ 281654 h 563254"/>
                <a:gd name="connsiteX46" fmla="*/ 9515 w 605409"/>
                <a:gd name="connsiteY46" fmla="*/ 242992 h 563254"/>
                <a:gd name="connsiteX47" fmla="*/ 284699 w 605409"/>
                <a:gd name="connsiteY47" fmla="*/ 6563 h 563254"/>
                <a:gd name="connsiteX48" fmla="*/ 302705 w 605409"/>
                <a:gd name="connsiteY48" fmla="*/ 0 h 563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605409" h="563254">
                  <a:moveTo>
                    <a:pt x="379938" y="496076"/>
                  </a:moveTo>
                  <a:lnTo>
                    <a:pt x="394968" y="563254"/>
                  </a:lnTo>
                  <a:lnTo>
                    <a:pt x="379938" y="563254"/>
                  </a:lnTo>
                  <a:close/>
                  <a:moveTo>
                    <a:pt x="225400" y="496076"/>
                  </a:moveTo>
                  <a:lnTo>
                    <a:pt x="225400" y="563254"/>
                  </a:lnTo>
                  <a:lnTo>
                    <a:pt x="210440" y="563254"/>
                  </a:lnTo>
                  <a:close/>
                  <a:moveTo>
                    <a:pt x="302669" y="210640"/>
                  </a:moveTo>
                  <a:cubicBezTo>
                    <a:pt x="264111" y="210640"/>
                    <a:pt x="232882" y="241828"/>
                    <a:pt x="232882" y="280335"/>
                  </a:cubicBezTo>
                  <a:cubicBezTo>
                    <a:pt x="232882" y="318684"/>
                    <a:pt x="264111" y="363397"/>
                    <a:pt x="302669" y="363397"/>
                  </a:cubicBezTo>
                  <a:cubicBezTo>
                    <a:pt x="341227" y="363397"/>
                    <a:pt x="372456" y="318684"/>
                    <a:pt x="372456" y="280335"/>
                  </a:cubicBezTo>
                  <a:cubicBezTo>
                    <a:pt x="372456" y="241828"/>
                    <a:pt x="341227" y="210640"/>
                    <a:pt x="302669" y="210640"/>
                  </a:cubicBezTo>
                  <a:close/>
                  <a:moveTo>
                    <a:pt x="293746" y="102119"/>
                  </a:moveTo>
                  <a:cubicBezTo>
                    <a:pt x="298845" y="97663"/>
                    <a:pt x="306493" y="97663"/>
                    <a:pt x="311592" y="102119"/>
                  </a:cubicBezTo>
                  <a:lnTo>
                    <a:pt x="519041" y="280813"/>
                  </a:lnTo>
                  <a:cubicBezTo>
                    <a:pt x="522068" y="283359"/>
                    <a:pt x="523821" y="287178"/>
                    <a:pt x="523821" y="291156"/>
                  </a:cubicBezTo>
                  <a:lnTo>
                    <a:pt x="523821" y="549570"/>
                  </a:lnTo>
                  <a:cubicBezTo>
                    <a:pt x="523821" y="557208"/>
                    <a:pt x="517607" y="563254"/>
                    <a:pt x="510119" y="563254"/>
                  </a:cubicBezTo>
                  <a:lnTo>
                    <a:pt x="451485" y="563254"/>
                  </a:lnTo>
                  <a:lnTo>
                    <a:pt x="417706" y="412407"/>
                  </a:lnTo>
                  <a:cubicBezTo>
                    <a:pt x="415954" y="405246"/>
                    <a:pt x="411652" y="398563"/>
                    <a:pt x="404641" y="394585"/>
                  </a:cubicBezTo>
                  <a:cubicBezTo>
                    <a:pt x="402888" y="393630"/>
                    <a:pt x="364012" y="372308"/>
                    <a:pt x="313185" y="369603"/>
                  </a:cubicBezTo>
                  <a:lnTo>
                    <a:pt x="306334" y="383287"/>
                  </a:lnTo>
                  <a:lnTo>
                    <a:pt x="306174" y="383287"/>
                  </a:lnTo>
                  <a:lnTo>
                    <a:pt x="324816" y="527770"/>
                  </a:lnTo>
                  <a:lnTo>
                    <a:pt x="304422" y="563254"/>
                  </a:lnTo>
                  <a:lnTo>
                    <a:pt x="300916" y="563254"/>
                  </a:lnTo>
                  <a:lnTo>
                    <a:pt x="280522" y="527770"/>
                  </a:lnTo>
                  <a:lnTo>
                    <a:pt x="299164" y="383287"/>
                  </a:lnTo>
                  <a:lnTo>
                    <a:pt x="299004" y="383287"/>
                  </a:lnTo>
                  <a:lnTo>
                    <a:pt x="292153" y="369603"/>
                  </a:lnTo>
                  <a:cubicBezTo>
                    <a:pt x="241167" y="372308"/>
                    <a:pt x="202450" y="393630"/>
                    <a:pt x="200697" y="394585"/>
                  </a:cubicBezTo>
                  <a:cubicBezTo>
                    <a:pt x="193686" y="398563"/>
                    <a:pt x="189384" y="405246"/>
                    <a:pt x="187632" y="412407"/>
                  </a:cubicBezTo>
                  <a:lnTo>
                    <a:pt x="153853" y="563254"/>
                  </a:lnTo>
                  <a:lnTo>
                    <a:pt x="95220" y="563254"/>
                  </a:lnTo>
                  <a:cubicBezTo>
                    <a:pt x="87731" y="563254"/>
                    <a:pt x="81517" y="557208"/>
                    <a:pt x="81517" y="549570"/>
                  </a:cubicBezTo>
                  <a:lnTo>
                    <a:pt x="81517" y="291156"/>
                  </a:lnTo>
                  <a:cubicBezTo>
                    <a:pt x="81517" y="287178"/>
                    <a:pt x="83270" y="283359"/>
                    <a:pt x="86297" y="280813"/>
                  </a:cubicBezTo>
                  <a:close/>
                  <a:moveTo>
                    <a:pt x="302705" y="0"/>
                  </a:moveTo>
                  <a:cubicBezTo>
                    <a:pt x="309118" y="0"/>
                    <a:pt x="315531" y="2188"/>
                    <a:pt x="320710" y="6563"/>
                  </a:cubicBezTo>
                  <a:lnTo>
                    <a:pt x="595894" y="242992"/>
                  </a:lnTo>
                  <a:cubicBezTo>
                    <a:pt x="607366" y="252856"/>
                    <a:pt x="608641" y="270198"/>
                    <a:pt x="598762" y="281654"/>
                  </a:cubicBezTo>
                  <a:cubicBezTo>
                    <a:pt x="593344" y="288018"/>
                    <a:pt x="585696" y="291200"/>
                    <a:pt x="577888" y="291200"/>
                  </a:cubicBezTo>
                  <a:cubicBezTo>
                    <a:pt x="571514" y="291200"/>
                    <a:pt x="565141" y="289132"/>
                    <a:pt x="560042" y="284677"/>
                  </a:cubicBezTo>
                  <a:lnTo>
                    <a:pt x="302705" y="63682"/>
                  </a:lnTo>
                  <a:lnTo>
                    <a:pt x="45367" y="284677"/>
                  </a:lnTo>
                  <a:cubicBezTo>
                    <a:pt x="33895" y="294541"/>
                    <a:pt x="16526" y="293268"/>
                    <a:pt x="6647" y="281654"/>
                  </a:cubicBezTo>
                  <a:cubicBezTo>
                    <a:pt x="-3232" y="270198"/>
                    <a:pt x="-1957" y="252856"/>
                    <a:pt x="9515" y="242992"/>
                  </a:cubicBezTo>
                  <a:lnTo>
                    <a:pt x="284699" y="6563"/>
                  </a:lnTo>
                  <a:cubicBezTo>
                    <a:pt x="289878" y="2188"/>
                    <a:pt x="296291" y="0"/>
                    <a:pt x="302705" y="0"/>
                  </a:cubicBezTo>
                  <a:close/>
                </a:path>
              </a:pathLst>
            </a:custGeom>
            <a:solidFill>
              <a:srgbClr val="8BB7D3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24" name="ísľïḓê"/>
            <p:cNvSpPr/>
            <p:nvPr/>
          </p:nvSpPr>
          <p:spPr bwMode="auto">
            <a:xfrm>
              <a:off x="1596445" y="4163925"/>
              <a:ext cx="369983" cy="356527"/>
            </a:xfrm>
            <a:custGeom>
              <a:avLst/>
              <a:gdLst>
                <a:gd name="T0" fmla="*/ 0 w 208"/>
                <a:gd name="T1" fmla="*/ 68 h 201"/>
                <a:gd name="T2" fmla="*/ 8 w 208"/>
                <a:gd name="T3" fmla="*/ 78 h 201"/>
                <a:gd name="T4" fmla="*/ 31 w 208"/>
                <a:gd name="T5" fmla="*/ 72 h 201"/>
                <a:gd name="T6" fmla="*/ 64 w 208"/>
                <a:gd name="T7" fmla="*/ 172 h 201"/>
                <a:gd name="T8" fmla="*/ 106 w 208"/>
                <a:gd name="T9" fmla="*/ 189 h 201"/>
                <a:gd name="T10" fmla="*/ 197 w 208"/>
                <a:gd name="T11" fmla="*/ 62 h 201"/>
                <a:gd name="T12" fmla="*/ 114 w 208"/>
                <a:gd name="T13" fmla="*/ 67 h 201"/>
                <a:gd name="T14" fmla="*/ 137 w 208"/>
                <a:gd name="T15" fmla="*/ 94 h 201"/>
                <a:gd name="T16" fmla="*/ 109 w 208"/>
                <a:gd name="T17" fmla="*/ 130 h 201"/>
                <a:gd name="T18" fmla="*/ 93 w 208"/>
                <a:gd name="T19" fmla="*/ 90 h 201"/>
                <a:gd name="T20" fmla="*/ 60 w 208"/>
                <a:gd name="T21" fmla="*/ 22 h 201"/>
                <a:gd name="T22" fmla="*/ 0 w 208"/>
                <a:gd name="T23" fmla="*/ 6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8" h="201">
                  <a:moveTo>
                    <a:pt x="0" y="68"/>
                  </a:move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25" y="65"/>
                    <a:pt x="31" y="72"/>
                  </a:cubicBezTo>
                  <a:cubicBezTo>
                    <a:pt x="36" y="78"/>
                    <a:pt x="57" y="157"/>
                    <a:pt x="64" y="172"/>
                  </a:cubicBezTo>
                  <a:cubicBezTo>
                    <a:pt x="70" y="184"/>
                    <a:pt x="87" y="201"/>
                    <a:pt x="106" y="189"/>
                  </a:cubicBezTo>
                  <a:cubicBezTo>
                    <a:pt x="125" y="177"/>
                    <a:pt x="186" y="124"/>
                    <a:pt x="197" y="62"/>
                  </a:cubicBezTo>
                  <a:cubicBezTo>
                    <a:pt x="208" y="0"/>
                    <a:pt x="123" y="13"/>
                    <a:pt x="114" y="67"/>
                  </a:cubicBezTo>
                  <a:cubicBezTo>
                    <a:pt x="137" y="54"/>
                    <a:pt x="149" y="73"/>
                    <a:pt x="137" y="94"/>
                  </a:cubicBezTo>
                  <a:cubicBezTo>
                    <a:pt x="126" y="116"/>
                    <a:pt x="115" y="130"/>
                    <a:pt x="109" y="130"/>
                  </a:cubicBezTo>
                  <a:cubicBezTo>
                    <a:pt x="104" y="130"/>
                    <a:pt x="100" y="116"/>
                    <a:pt x="93" y="90"/>
                  </a:cubicBezTo>
                  <a:cubicBezTo>
                    <a:pt x="87" y="64"/>
                    <a:pt x="87" y="17"/>
                    <a:pt x="60" y="22"/>
                  </a:cubicBezTo>
                  <a:cubicBezTo>
                    <a:pt x="34" y="27"/>
                    <a:pt x="0" y="68"/>
                    <a:pt x="0" y="6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25" name="ïśļiḑé"/>
            <p:cNvSpPr/>
            <p:nvPr/>
          </p:nvSpPr>
          <p:spPr bwMode="auto">
            <a:xfrm>
              <a:off x="2050487" y="2948901"/>
              <a:ext cx="2672910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defRPr/>
              </a:pPr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黑体" panose="02010609060101010101" charset="-122"/>
                  <a:ea typeface="黑体" panose="02010609060101010101" charset="-122"/>
                  <a:cs typeface="+mn-ea"/>
                  <a:sym typeface="+mn-lt"/>
                </a:rPr>
                <a:t>促销授权一般包括两类：一为促销赠品授权；二为图案形象授权。</a:t>
              </a:r>
              <a:endParaRPr lang="zh-CN" altLang="en-US" sz="16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+mn-ea"/>
                <a:sym typeface="+mn-lt"/>
              </a:endParaRPr>
            </a:p>
          </p:txBody>
        </p:sp>
        <p:sp>
          <p:nvSpPr>
            <p:cNvPr id="126" name="iṧľïḋè"/>
            <p:cNvSpPr txBox="1"/>
            <p:nvPr/>
          </p:nvSpPr>
          <p:spPr bwMode="auto">
            <a:xfrm>
              <a:off x="2050487" y="2561303"/>
              <a:ext cx="2672910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defRPr/>
              </a:pPr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促销授权</a:t>
              </a:r>
              <a:endParaRPr lang="en-US" altLang="zh-CN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127" name="îṣľídè"/>
            <p:cNvSpPr/>
            <p:nvPr/>
          </p:nvSpPr>
          <p:spPr bwMode="auto">
            <a:xfrm>
              <a:off x="2050484" y="4581601"/>
              <a:ext cx="2672910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defRPr/>
              </a:pPr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黑体" panose="02010609060101010101" charset="-122"/>
                  <a:ea typeface="黑体" panose="02010609060101010101" charset="-122"/>
                  <a:cs typeface="+mn-ea"/>
                  <a:sym typeface="+mn-lt"/>
                </a:rPr>
                <a:t>指被授权商可加入做授权品牌的连锁专卖店和连锁专卖专柜，统一销售授权品牌的商品。</a:t>
              </a:r>
              <a:endParaRPr lang="zh-CN" altLang="en-US" sz="16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+mn-ea"/>
                <a:sym typeface="+mn-lt"/>
              </a:endParaRPr>
            </a:p>
          </p:txBody>
        </p:sp>
        <p:sp>
          <p:nvSpPr>
            <p:cNvPr id="128" name="î$1îḑé"/>
            <p:cNvSpPr txBox="1"/>
            <p:nvPr/>
          </p:nvSpPr>
          <p:spPr bwMode="auto">
            <a:xfrm>
              <a:off x="2050484" y="4194003"/>
              <a:ext cx="2672910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defRPr/>
              </a:pPr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通路授权</a:t>
              </a:r>
              <a:endParaRPr lang="en-US" altLang="zh-CN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129" name="iŝļîḑè"/>
            <p:cNvSpPr/>
            <p:nvPr/>
          </p:nvSpPr>
          <p:spPr bwMode="auto">
            <a:xfrm>
              <a:off x="7420878" y="2106601"/>
              <a:ext cx="2672910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defRPr/>
              </a:pPr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黑体" panose="02010609060101010101" charset="-122"/>
                  <a:ea typeface="黑体" panose="02010609060101010101" charset="-122"/>
                  <a:cs typeface="+mn-ea"/>
                  <a:sym typeface="+mn-lt"/>
                </a:rPr>
                <a:t>指被授权方将获得授权的品牌资源用于商品的设计、开发和生产中，同时取得销售权。</a:t>
              </a:r>
              <a:endParaRPr lang="zh-CN" altLang="en-US" sz="16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+mn-ea"/>
                <a:sym typeface="+mn-lt"/>
              </a:endParaRPr>
            </a:p>
          </p:txBody>
        </p:sp>
        <p:sp>
          <p:nvSpPr>
            <p:cNvPr id="130" name="ïşḻïḑe"/>
            <p:cNvSpPr txBox="1"/>
            <p:nvPr/>
          </p:nvSpPr>
          <p:spPr bwMode="auto">
            <a:xfrm>
              <a:off x="7420878" y="1719003"/>
              <a:ext cx="2672910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defRPr/>
              </a:pPr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商品授权</a:t>
              </a:r>
              <a:endParaRPr lang="en-US" altLang="zh-CN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131" name="íṩlïdè"/>
            <p:cNvSpPr/>
            <p:nvPr/>
          </p:nvSpPr>
          <p:spPr bwMode="auto">
            <a:xfrm>
              <a:off x="7471718" y="3789169"/>
              <a:ext cx="2672910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defRPr/>
              </a:pPr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黑体" panose="02010609060101010101" charset="-122"/>
                  <a:ea typeface="黑体" panose="02010609060101010101" charset="-122"/>
                  <a:cs typeface="+mn-ea"/>
                  <a:sym typeface="+mn-lt"/>
                </a:rPr>
                <a:t>指被授权商可运用所授权品牌所属的商标、人物及造型图案为主题，策划并经营主题项目。</a:t>
              </a:r>
              <a:endParaRPr lang="zh-CN" altLang="en-US" sz="16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+mn-ea"/>
                <a:sym typeface="+mn-lt"/>
              </a:endParaRPr>
            </a:p>
          </p:txBody>
        </p:sp>
        <p:sp>
          <p:nvSpPr>
            <p:cNvPr id="132" name="ïṣļîḓè"/>
            <p:cNvSpPr txBox="1"/>
            <p:nvPr/>
          </p:nvSpPr>
          <p:spPr bwMode="auto">
            <a:xfrm>
              <a:off x="7471718" y="3401571"/>
              <a:ext cx="2672910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defRPr/>
              </a:pPr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主题授权</a:t>
              </a:r>
              <a:endParaRPr lang="en-US" altLang="zh-CN" sz="1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>
            <p:custDataLst>
              <p:tags r:id="rId1"/>
            </p:custDataLst>
          </p:nvPr>
        </p:nvSpPr>
        <p:spPr>
          <a:xfrm>
            <a:off x="2410671" y="2222552"/>
            <a:ext cx="654025" cy="46152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</a:t>
            </a:r>
            <a:r>
              <a:rPr lang="en-US" altLang="zh-CN" sz="3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art</a:t>
            </a:r>
            <a:endParaRPr lang="zh-CN" altLang="en-US" sz="8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3" name="文本框 1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86948" y="1761779"/>
            <a:ext cx="1017270" cy="1107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7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  <a:endParaRPr lang="zh-CN" altLang="en-US" sz="7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标题 5"/>
          <p:cNvSpPr txBox="1"/>
          <p:nvPr>
            <p:custDataLst>
              <p:tags r:id="rId3"/>
            </p:custDataLst>
          </p:nvPr>
        </p:nvSpPr>
        <p:spPr>
          <a:xfrm>
            <a:off x="4507230" y="2032000"/>
            <a:ext cx="2903855" cy="691515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000"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3200" dirty="0">
                <a:solidFill>
                  <a:schemeClr val="accent1"/>
                </a:solidFill>
                <a:latin typeface="南宋书局体" panose="02000000000000000000" charset="-122"/>
                <a:ea typeface="南宋书局体" panose="02000000000000000000" charset="-122"/>
                <a:sym typeface="Arial" panose="020B0604020202020204" pitchFamily="34" charset="0"/>
              </a:rPr>
              <a:t>线下联动运营</a:t>
            </a:r>
            <a:endParaRPr lang="zh-CN" altLang="en-US" sz="3200" dirty="0">
              <a:solidFill>
                <a:schemeClr val="accent1"/>
              </a:solidFill>
              <a:latin typeface="南宋书局体" panose="02000000000000000000" charset="-122"/>
              <a:ea typeface="南宋书局体" panose="02000000000000000000" charset="-122"/>
              <a:sym typeface="Arial" panose="020B0604020202020204" pitchFamily="34" charset="0"/>
            </a:endParaRPr>
          </a:p>
          <a:p>
            <a:pPr lvl="0" algn="l"/>
            <a:r>
              <a:rPr lang="en-US" altLang="zh-CN" sz="1800" dirty="0">
                <a:solidFill>
                  <a:schemeClr val="accent2"/>
                </a:solidFill>
                <a:latin typeface="APJapanesefont" panose="02000600000000000000" charset="-128"/>
                <a:ea typeface="APJapanesefont" panose="02000600000000000000" charset="-128"/>
                <a:sym typeface="Arial" panose="020B0604020202020204" pitchFamily="34" charset="0"/>
              </a:rPr>
              <a:t>Offline linkage operations</a:t>
            </a:r>
            <a:endParaRPr lang="en-US" altLang="zh-CN" sz="1800" dirty="0">
              <a:solidFill>
                <a:schemeClr val="accent2"/>
              </a:solidFill>
              <a:latin typeface="APJapanesefont" panose="02000600000000000000" charset="-128"/>
              <a:ea typeface="APJapanesefont" panose="02000600000000000000" charset="-128"/>
              <a:cs typeface="茶卡瘦金简体" panose="03000509000000000000" charset="-122"/>
              <a:sym typeface="Arial" panose="020B0604020202020204" pitchFamily="34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1" t="6931" r="13819" b="58780"/>
          <a:stretch>
            <a:fillRect/>
          </a:stretch>
        </p:blipFill>
        <p:spPr>
          <a:xfrm rot="2963407">
            <a:off x="-1193646" y="-622569"/>
            <a:ext cx="3272644" cy="3145276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1" t="6931" r="13819" b="58780"/>
          <a:stretch>
            <a:fillRect/>
          </a:stretch>
        </p:blipFill>
        <p:spPr>
          <a:xfrm rot="2963407" flipH="1">
            <a:off x="6969654" y="2922371"/>
            <a:ext cx="3004912" cy="3145276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60" t="45847" r="37254" b="47228"/>
          <a:stretch>
            <a:fillRect/>
          </a:stretch>
        </p:blipFill>
        <p:spPr>
          <a:xfrm rot="1788364">
            <a:off x="7097525" y="654244"/>
            <a:ext cx="1224136" cy="122375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83" t="56790" r="44371" b="37612"/>
          <a:stretch>
            <a:fillRect/>
          </a:stretch>
        </p:blipFill>
        <p:spPr>
          <a:xfrm rot="20604422">
            <a:off x="1630604" y="2453313"/>
            <a:ext cx="841699" cy="611956"/>
          </a:xfrm>
          <a:prstGeom prst="rect">
            <a:avLst/>
          </a:prstGeom>
        </p:spPr>
      </p:pic>
    </p:spTree>
    <p:custDataLst>
      <p:tags r:id="rId6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5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7857868" y="5739918"/>
            <a:ext cx="1584176" cy="369218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zh-CN" altLang="en-US" dirty="0">
                <a:latin typeface="方正准圆简体" panose="02010601030101010101" pitchFamily="65" charset="-122"/>
                <a:ea typeface="方正准圆简体" panose="02010601030101010101" pitchFamily="65" charset="-122"/>
              </a:rPr>
              <a:t>延迟符号</a:t>
            </a:r>
            <a:endParaRPr lang="zh-CN" altLang="en-US" dirty="0">
              <a:latin typeface="方正准圆简体" panose="02010601030101010101" pitchFamily="65" charset="-122"/>
              <a:ea typeface="方正准圆简体" panose="02010601030101010101" pitchFamily="65" charset="-122"/>
            </a:endParaRPr>
          </a:p>
        </p:txBody>
      </p:sp>
      <p:grpSp>
        <p:nvGrpSpPr>
          <p:cNvPr id="3" name="组合 2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/>
          <p:cNvGrpSpPr/>
          <p:nvPr/>
        </p:nvGrpSpPr>
        <p:grpSpPr>
          <a:xfrm>
            <a:off x="169203" y="29210"/>
            <a:ext cx="8375650" cy="4948555"/>
            <a:chOff x="-450408" y="0"/>
            <a:chExt cx="12377411" cy="6858000"/>
          </a:xfrm>
        </p:grpSpPr>
        <p:sp>
          <p:nvSpPr>
            <p:cNvPr id="4" name="isḷíḋê"/>
            <p:cNvSpPr/>
            <p:nvPr/>
          </p:nvSpPr>
          <p:spPr>
            <a:xfrm>
              <a:off x="5196537" y="3115125"/>
              <a:ext cx="699024" cy="111053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5" name="îSļiḋè"/>
            <p:cNvSpPr/>
            <p:nvPr/>
          </p:nvSpPr>
          <p:spPr>
            <a:xfrm rot="16200000">
              <a:off x="6054741" y="2876433"/>
              <a:ext cx="1029358" cy="949493"/>
            </a:xfrm>
            <a:custGeom>
              <a:avLst/>
              <a:gdLst>
                <a:gd name="connsiteX0" fmla="*/ 1358900 w 2946400"/>
                <a:gd name="connsiteY0" fmla="*/ 2717800 h 2717800"/>
                <a:gd name="connsiteX1" fmla="*/ 2946400 w 2946400"/>
                <a:gd name="connsiteY1" fmla="*/ 2717800 h 2717800"/>
                <a:gd name="connsiteX2" fmla="*/ 2946400 w 2946400"/>
                <a:gd name="connsiteY2" fmla="*/ 713763 h 2717800"/>
                <a:gd name="connsiteX3" fmla="*/ 738309 w 2946400"/>
                <a:gd name="connsiteY3" fmla="*/ 713763 h 2717800"/>
                <a:gd name="connsiteX4" fmla="*/ 738309 w 2946400"/>
                <a:gd name="connsiteY4" fmla="*/ 708467 h 2717800"/>
                <a:gd name="connsiteX5" fmla="*/ 711200 w 2946400"/>
                <a:gd name="connsiteY5" fmla="*/ 711200 h 2717800"/>
                <a:gd name="connsiteX6" fmla="*/ 0 w 2946400"/>
                <a:gd name="connsiteY6" fmla="*/ 0 h 2717800"/>
                <a:gd name="connsiteX7" fmla="*/ 0 w 2946400"/>
                <a:gd name="connsiteY7" fmla="*/ 1358900 h 2717800"/>
                <a:gd name="connsiteX8" fmla="*/ 1358900 w 2946400"/>
                <a:gd name="connsiteY8" fmla="*/ 271780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6400" h="2717800">
                  <a:moveTo>
                    <a:pt x="1358900" y="2717800"/>
                  </a:moveTo>
                  <a:lnTo>
                    <a:pt x="2946400" y="2717800"/>
                  </a:lnTo>
                  <a:lnTo>
                    <a:pt x="2946400" y="713763"/>
                  </a:lnTo>
                  <a:lnTo>
                    <a:pt x="738309" y="713763"/>
                  </a:lnTo>
                  <a:lnTo>
                    <a:pt x="738309" y="708467"/>
                  </a:lnTo>
                  <a:lnTo>
                    <a:pt x="711200" y="711200"/>
                  </a:lnTo>
                  <a:cubicBezTo>
                    <a:pt x="318415" y="711200"/>
                    <a:pt x="0" y="392785"/>
                    <a:pt x="0" y="0"/>
                  </a:cubicBezTo>
                  <a:lnTo>
                    <a:pt x="0" y="1358900"/>
                  </a:lnTo>
                  <a:cubicBezTo>
                    <a:pt x="0" y="2109400"/>
                    <a:pt x="608400" y="2717800"/>
                    <a:pt x="1358900" y="271780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6" name="iśļïḑe"/>
            <p:cNvSpPr/>
            <p:nvPr/>
          </p:nvSpPr>
          <p:spPr>
            <a:xfrm>
              <a:off x="6345145" y="2803964"/>
              <a:ext cx="699023" cy="108745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7" name="işḷîḍè"/>
            <p:cNvSpPr/>
            <p:nvPr/>
          </p:nvSpPr>
          <p:spPr>
            <a:xfrm>
              <a:off x="3957022" y="4442206"/>
              <a:ext cx="690656" cy="74629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8" name="iṡlîḑê"/>
            <p:cNvSpPr/>
            <p:nvPr/>
          </p:nvSpPr>
          <p:spPr>
            <a:xfrm>
              <a:off x="3957022" y="4815353"/>
              <a:ext cx="690656" cy="204264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2" name="îṡľíḍê"/>
            <p:cNvSpPr/>
            <p:nvPr/>
          </p:nvSpPr>
          <p:spPr>
            <a:xfrm rot="16200000">
              <a:off x="3917310" y="4605922"/>
              <a:ext cx="1029358" cy="949494"/>
            </a:xfrm>
            <a:custGeom>
              <a:avLst/>
              <a:gdLst>
                <a:gd name="connsiteX0" fmla="*/ 2946400 w 2946400"/>
                <a:gd name="connsiteY0" fmla="*/ 2717800 h 2717800"/>
                <a:gd name="connsiteX1" fmla="*/ 2946400 w 2946400"/>
                <a:gd name="connsiteY1" fmla="*/ 1358900 h 2717800"/>
                <a:gd name="connsiteX2" fmla="*/ 1587500 w 2946400"/>
                <a:gd name="connsiteY2" fmla="*/ 0 h 2717800"/>
                <a:gd name="connsiteX3" fmla="*/ 0 w 2946400"/>
                <a:gd name="connsiteY3" fmla="*/ 0 h 2717800"/>
                <a:gd name="connsiteX4" fmla="*/ 0 w 2946400"/>
                <a:gd name="connsiteY4" fmla="*/ 2004036 h 2717800"/>
                <a:gd name="connsiteX5" fmla="*/ 2208091 w 2946400"/>
                <a:gd name="connsiteY5" fmla="*/ 2004036 h 2717800"/>
                <a:gd name="connsiteX6" fmla="*/ 2208091 w 2946400"/>
                <a:gd name="connsiteY6" fmla="*/ 2009333 h 2717800"/>
                <a:gd name="connsiteX7" fmla="*/ 2235200 w 2946400"/>
                <a:gd name="connsiteY7" fmla="*/ 2006600 h 2717800"/>
                <a:gd name="connsiteX8" fmla="*/ 2946400 w 2946400"/>
                <a:gd name="connsiteY8" fmla="*/ 271780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6400" h="2717800">
                  <a:moveTo>
                    <a:pt x="2946400" y="2717800"/>
                  </a:moveTo>
                  <a:lnTo>
                    <a:pt x="2946400" y="1358900"/>
                  </a:lnTo>
                  <a:cubicBezTo>
                    <a:pt x="2946400" y="608400"/>
                    <a:pt x="2338000" y="0"/>
                    <a:pt x="1587500" y="0"/>
                  </a:cubicBezTo>
                  <a:lnTo>
                    <a:pt x="0" y="0"/>
                  </a:lnTo>
                  <a:lnTo>
                    <a:pt x="0" y="2004036"/>
                  </a:lnTo>
                  <a:lnTo>
                    <a:pt x="2208091" y="2004036"/>
                  </a:lnTo>
                  <a:lnTo>
                    <a:pt x="2208091" y="2009333"/>
                  </a:lnTo>
                  <a:lnTo>
                    <a:pt x="2235200" y="2006600"/>
                  </a:lnTo>
                  <a:cubicBezTo>
                    <a:pt x="2627985" y="2006600"/>
                    <a:pt x="2946400" y="2325015"/>
                    <a:pt x="2946400" y="271780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30" name="iślídê"/>
            <p:cNvSpPr/>
            <p:nvPr/>
          </p:nvSpPr>
          <p:spPr>
            <a:xfrm>
              <a:off x="8682986" y="0"/>
              <a:ext cx="704066" cy="136147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31" name="î$ḷîdê"/>
            <p:cNvSpPr/>
            <p:nvPr/>
          </p:nvSpPr>
          <p:spPr>
            <a:xfrm rot="16200000">
              <a:off x="8397626" y="287185"/>
              <a:ext cx="1029358" cy="949494"/>
            </a:xfrm>
            <a:custGeom>
              <a:avLst/>
              <a:gdLst>
                <a:gd name="connsiteX0" fmla="*/ 1358900 w 2946400"/>
                <a:gd name="connsiteY0" fmla="*/ 2717800 h 2717800"/>
                <a:gd name="connsiteX1" fmla="*/ 2946400 w 2946400"/>
                <a:gd name="connsiteY1" fmla="*/ 2717800 h 2717800"/>
                <a:gd name="connsiteX2" fmla="*/ 2946400 w 2946400"/>
                <a:gd name="connsiteY2" fmla="*/ 713763 h 2717800"/>
                <a:gd name="connsiteX3" fmla="*/ 738309 w 2946400"/>
                <a:gd name="connsiteY3" fmla="*/ 713763 h 2717800"/>
                <a:gd name="connsiteX4" fmla="*/ 738309 w 2946400"/>
                <a:gd name="connsiteY4" fmla="*/ 708467 h 2717800"/>
                <a:gd name="connsiteX5" fmla="*/ 711200 w 2946400"/>
                <a:gd name="connsiteY5" fmla="*/ 711200 h 2717800"/>
                <a:gd name="connsiteX6" fmla="*/ 0 w 2946400"/>
                <a:gd name="connsiteY6" fmla="*/ 0 h 2717800"/>
                <a:gd name="connsiteX7" fmla="*/ 0 w 2946400"/>
                <a:gd name="connsiteY7" fmla="*/ 1358900 h 2717800"/>
                <a:gd name="connsiteX8" fmla="*/ 1358900 w 2946400"/>
                <a:gd name="connsiteY8" fmla="*/ 271780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6400" h="2717800">
                  <a:moveTo>
                    <a:pt x="1358900" y="2717800"/>
                  </a:moveTo>
                  <a:lnTo>
                    <a:pt x="2946400" y="2717800"/>
                  </a:lnTo>
                  <a:lnTo>
                    <a:pt x="2946400" y="713763"/>
                  </a:lnTo>
                  <a:lnTo>
                    <a:pt x="738309" y="713763"/>
                  </a:lnTo>
                  <a:lnTo>
                    <a:pt x="738309" y="708467"/>
                  </a:lnTo>
                  <a:lnTo>
                    <a:pt x="711200" y="711200"/>
                  </a:lnTo>
                  <a:cubicBezTo>
                    <a:pt x="318415" y="711200"/>
                    <a:pt x="0" y="392785"/>
                    <a:pt x="0" y="0"/>
                  </a:cubicBezTo>
                  <a:lnTo>
                    <a:pt x="0" y="1358900"/>
                  </a:lnTo>
                  <a:cubicBezTo>
                    <a:pt x="0" y="2109400"/>
                    <a:pt x="608400" y="2717800"/>
                    <a:pt x="1358900" y="271780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32" name="îṩlíḑê"/>
            <p:cNvSpPr/>
            <p:nvPr/>
          </p:nvSpPr>
          <p:spPr>
            <a:xfrm>
              <a:off x="6344925" y="1920406"/>
              <a:ext cx="699023" cy="88355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33" name="iṣḷíḍê"/>
            <p:cNvSpPr/>
            <p:nvPr/>
          </p:nvSpPr>
          <p:spPr>
            <a:xfrm rot="16200000" flipH="1" flipV="1">
              <a:off x="6305214" y="2000719"/>
              <a:ext cx="1029358" cy="949494"/>
            </a:xfrm>
            <a:custGeom>
              <a:avLst/>
              <a:gdLst>
                <a:gd name="connsiteX0" fmla="*/ 1358900 w 2946400"/>
                <a:gd name="connsiteY0" fmla="*/ 2717800 h 2717800"/>
                <a:gd name="connsiteX1" fmla="*/ 2946400 w 2946400"/>
                <a:gd name="connsiteY1" fmla="*/ 2717800 h 2717800"/>
                <a:gd name="connsiteX2" fmla="*/ 2946400 w 2946400"/>
                <a:gd name="connsiteY2" fmla="*/ 713763 h 2717800"/>
                <a:gd name="connsiteX3" fmla="*/ 738309 w 2946400"/>
                <a:gd name="connsiteY3" fmla="*/ 713763 h 2717800"/>
                <a:gd name="connsiteX4" fmla="*/ 738309 w 2946400"/>
                <a:gd name="connsiteY4" fmla="*/ 708467 h 2717800"/>
                <a:gd name="connsiteX5" fmla="*/ 711200 w 2946400"/>
                <a:gd name="connsiteY5" fmla="*/ 711200 h 2717800"/>
                <a:gd name="connsiteX6" fmla="*/ 0 w 2946400"/>
                <a:gd name="connsiteY6" fmla="*/ 0 h 2717800"/>
                <a:gd name="connsiteX7" fmla="*/ 0 w 2946400"/>
                <a:gd name="connsiteY7" fmla="*/ 1358900 h 2717800"/>
                <a:gd name="connsiteX8" fmla="*/ 1358900 w 2946400"/>
                <a:gd name="connsiteY8" fmla="*/ 271780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6400" h="2717800">
                  <a:moveTo>
                    <a:pt x="1358900" y="2717800"/>
                  </a:moveTo>
                  <a:lnTo>
                    <a:pt x="2946400" y="2717800"/>
                  </a:lnTo>
                  <a:lnTo>
                    <a:pt x="2946400" y="713763"/>
                  </a:lnTo>
                  <a:lnTo>
                    <a:pt x="738309" y="713763"/>
                  </a:lnTo>
                  <a:lnTo>
                    <a:pt x="738309" y="708467"/>
                  </a:lnTo>
                  <a:lnTo>
                    <a:pt x="711200" y="711200"/>
                  </a:lnTo>
                  <a:cubicBezTo>
                    <a:pt x="318415" y="711200"/>
                    <a:pt x="0" y="392785"/>
                    <a:pt x="0" y="0"/>
                  </a:cubicBezTo>
                  <a:lnTo>
                    <a:pt x="0" y="1358900"/>
                  </a:lnTo>
                  <a:cubicBezTo>
                    <a:pt x="0" y="2109400"/>
                    <a:pt x="608400" y="2717800"/>
                    <a:pt x="1358900" y="271780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34" name="îşľîḑê"/>
            <p:cNvSpPr/>
            <p:nvPr/>
          </p:nvSpPr>
          <p:spPr>
            <a:xfrm>
              <a:off x="2804948" y="5702861"/>
              <a:ext cx="690656" cy="74629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35" name="iŝḻïḓè"/>
            <p:cNvSpPr/>
            <p:nvPr/>
          </p:nvSpPr>
          <p:spPr>
            <a:xfrm rot="16200000">
              <a:off x="2765237" y="5866578"/>
              <a:ext cx="1029358" cy="949494"/>
            </a:xfrm>
            <a:custGeom>
              <a:avLst/>
              <a:gdLst>
                <a:gd name="connsiteX0" fmla="*/ 2946400 w 2946400"/>
                <a:gd name="connsiteY0" fmla="*/ 2717800 h 2717800"/>
                <a:gd name="connsiteX1" fmla="*/ 2946400 w 2946400"/>
                <a:gd name="connsiteY1" fmla="*/ 1358900 h 2717800"/>
                <a:gd name="connsiteX2" fmla="*/ 1587500 w 2946400"/>
                <a:gd name="connsiteY2" fmla="*/ 0 h 2717800"/>
                <a:gd name="connsiteX3" fmla="*/ 0 w 2946400"/>
                <a:gd name="connsiteY3" fmla="*/ 0 h 2717800"/>
                <a:gd name="connsiteX4" fmla="*/ 0 w 2946400"/>
                <a:gd name="connsiteY4" fmla="*/ 2004036 h 2717800"/>
                <a:gd name="connsiteX5" fmla="*/ 2208091 w 2946400"/>
                <a:gd name="connsiteY5" fmla="*/ 2004036 h 2717800"/>
                <a:gd name="connsiteX6" fmla="*/ 2208091 w 2946400"/>
                <a:gd name="connsiteY6" fmla="*/ 2009333 h 2717800"/>
                <a:gd name="connsiteX7" fmla="*/ 2235200 w 2946400"/>
                <a:gd name="connsiteY7" fmla="*/ 2006600 h 2717800"/>
                <a:gd name="connsiteX8" fmla="*/ 2946400 w 2946400"/>
                <a:gd name="connsiteY8" fmla="*/ 271780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6400" h="2717800">
                  <a:moveTo>
                    <a:pt x="2946400" y="2717800"/>
                  </a:moveTo>
                  <a:lnTo>
                    <a:pt x="2946400" y="1358900"/>
                  </a:lnTo>
                  <a:cubicBezTo>
                    <a:pt x="2946400" y="608400"/>
                    <a:pt x="2338000" y="0"/>
                    <a:pt x="1587500" y="0"/>
                  </a:cubicBezTo>
                  <a:lnTo>
                    <a:pt x="0" y="0"/>
                  </a:lnTo>
                  <a:lnTo>
                    <a:pt x="0" y="2004036"/>
                  </a:lnTo>
                  <a:lnTo>
                    <a:pt x="2208091" y="2004036"/>
                  </a:lnTo>
                  <a:lnTo>
                    <a:pt x="2208091" y="2009333"/>
                  </a:lnTo>
                  <a:lnTo>
                    <a:pt x="2235200" y="2006600"/>
                  </a:lnTo>
                  <a:cubicBezTo>
                    <a:pt x="2627985" y="2006600"/>
                    <a:pt x="2946400" y="2325015"/>
                    <a:pt x="2946400" y="271780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36" name="işḻïde"/>
            <p:cNvSpPr/>
            <p:nvPr/>
          </p:nvSpPr>
          <p:spPr>
            <a:xfrm>
              <a:off x="7530912" y="0"/>
              <a:ext cx="704066" cy="262213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37" name="îṥlíde"/>
            <p:cNvSpPr/>
            <p:nvPr/>
          </p:nvSpPr>
          <p:spPr>
            <a:xfrm rot="16200000">
              <a:off x="7245551" y="1602566"/>
              <a:ext cx="1029358" cy="949494"/>
            </a:xfrm>
            <a:custGeom>
              <a:avLst/>
              <a:gdLst>
                <a:gd name="connsiteX0" fmla="*/ 1358900 w 2946400"/>
                <a:gd name="connsiteY0" fmla="*/ 2717800 h 2717800"/>
                <a:gd name="connsiteX1" fmla="*/ 2946400 w 2946400"/>
                <a:gd name="connsiteY1" fmla="*/ 2717800 h 2717800"/>
                <a:gd name="connsiteX2" fmla="*/ 2946400 w 2946400"/>
                <a:gd name="connsiteY2" fmla="*/ 713763 h 2717800"/>
                <a:gd name="connsiteX3" fmla="*/ 738309 w 2946400"/>
                <a:gd name="connsiteY3" fmla="*/ 713763 h 2717800"/>
                <a:gd name="connsiteX4" fmla="*/ 738309 w 2946400"/>
                <a:gd name="connsiteY4" fmla="*/ 708467 h 2717800"/>
                <a:gd name="connsiteX5" fmla="*/ 711200 w 2946400"/>
                <a:gd name="connsiteY5" fmla="*/ 711200 h 2717800"/>
                <a:gd name="connsiteX6" fmla="*/ 0 w 2946400"/>
                <a:gd name="connsiteY6" fmla="*/ 0 h 2717800"/>
                <a:gd name="connsiteX7" fmla="*/ 0 w 2946400"/>
                <a:gd name="connsiteY7" fmla="*/ 1358900 h 2717800"/>
                <a:gd name="connsiteX8" fmla="*/ 1358900 w 2946400"/>
                <a:gd name="connsiteY8" fmla="*/ 271780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6400" h="2717800">
                  <a:moveTo>
                    <a:pt x="1358900" y="2717800"/>
                  </a:moveTo>
                  <a:lnTo>
                    <a:pt x="2946400" y="2717800"/>
                  </a:lnTo>
                  <a:lnTo>
                    <a:pt x="2946400" y="713763"/>
                  </a:lnTo>
                  <a:lnTo>
                    <a:pt x="738309" y="713763"/>
                  </a:lnTo>
                  <a:lnTo>
                    <a:pt x="738309" y="708467"/>
                  </a:lnTo>
                  <a:lnTo>
                    <a:pt x="711200" y="711200"/>
                  </a:lnTo>
                  <a:cubicBezTo>
                    <a:pt x="318415" y="711200"/>
                    <a:pt x="0" y="392785"/>
                    <a:pt x="0" y="0"/>
                  </a:cubicBezTo>
                  <a:lnTo>
                    <a:pt x="0" y="1358900"/>
                  </a:lnTo>
                  <a:cubicBezTo>
                    <a:pt x="0" y="2109400"/>
                    <a:pt x="608400" y="2717800"/>
                    <a:pt x="1358900" y="271780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38" name="îsḷîḋê"/>
            <p:cNvSpPr/>
            <p:nvPr/>
          </p:nvSpPr>
          <p:spPr>
            <a:xfrm>
              <a:off x="5189397" y="4225660"/>
              <a:ext cx="699023" cy="102986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39" name="iṧḻíḓe"/>
            <p:cNvSpPr/>
            <p:nvPr/>
          </p:nvSpPr>
          <p:spPr>
            <a:xfrm rot="16200000">
              <a:off x="4902668" y="4137086"/>
              <a:ext cx="1029358" cy="949494"/>
            </a:xfrm>
            <a:custGeom>
              <a:avLst/>
              <a:gdLst>
                <a:gd name="connsiteX0" fmla="*/ 1358900 w 2946400"/>
                <a:gd name="connsiteY0" fmla="*/ 2717800 h 2717800"/>
                <a:gd name="connsiteX1" fmla="*/ 2946400 w 2946400"/>
                <a:gd name="connsiteY1" fmla="*/ 2717800 h 2717800"/>
                <a:gd name="connsiteX2" fmla="*/ 2946400 w 2946400"/>
                <a:gd name="connsiteY2" fmla="*/ 713763 h 2717800"/>
                <a:gd name="connsiteX3" fmla="*/ 738309 w 2946400"/>
                <a:gd name="connsiteY3" fmla="*/ 713763 h 2717800"/>
                <a:gd name="connsiteX4" fmla="*/ 738309 w 2946400"/>
                <a:gd name="connsiteY4" fmla="*/ 708467 h 2717800"/>
                <a:gd name="connsiteX5" fmla="*/ 711200 w 2946400"/>
                <a:gd name="connsiteY5" fmla="*/ 711200 h 2717800"/>
                <a:gd name="connsiteX6" fmla="*/ 0 w 2946400"/>
                <a:gd name="connsiteY6" fmla="*/ 0 h 2717800"/>
                <a:gd name="connsiteX7" fmla="*/ 0 w 2946400"/>
                <a:gd name="connsiteY7" fmla="*/ 1358900 h 2717800"/>
                <a:gd name="connsiteX8" fmla="*/ 1358900 w 2946400"/>
                <a:gd name="connsiteY8" fmla="*/ 271780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6400" h="2717800">
                  <a:moveTo>
                    <a:pt x="1358900" y="2717800"/>
                  </a:moveTo>
                  <a:lnTo>
                    <a:pt x="2946400" y="2717800"/>
                  </a:lnTo>
                  <a:lnTo>
                    <a:pt x="2946400" y="713763"/>
                  </a:lnTo>
                  <a:lnTo>
                    <a:pt x="738309" y="713763"/>
                  </a:lnTo>
                  <a:lnTo>
                    <a:pt x="738309" y="708467"/>
                  </a:lnTo>
                  <a:lnTo>
                    <a:pt x="711200" y="711200"/>
                  </a:lnTo>
                  <a:cubicBezTo>
                    <a:pt x="318415" y="711200"/>
                    <a:pt x="0" y="392785"/>
                    <a:pt x="0" y="0"/>
                  </a:cubicBezTo>
                  <a:lnTo>
                    <a:pt x="0" y="1358900"/>
                  </a:lnTo>
                  <a:cubicBezTo>
                    <a:pt x="0" y="2109400"/>
                    <a:pt x="608400" y="2717800"/>
                    <a:pt x="1358900" y="271780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40" name="íşļïḑè"/>
            <p:cNvSpPr/>
            <p:nvPr/>
          </p:nvSpPr>
          <p:spPr>
            <a:xfrm rot="16200000" flipH="1" flipV="1">
              <a:off x="5153139" y="3316100"/>
              <a:ext cx="1029358" cy="949494"/>
            </a:xfrm>
            <a:custGeom>
              <a:avLst/>
              <a:gdLst>
                <a:gd name="connsiteX0" fmla="*/ 1358900 w 2946400"/>
                <a:gd name="connsiteY0" fmla="*/ 2717800 h 2717800"/>
                <a:gd name="connsiteX1" fmla="*/ 2946400 w 2946400"/>
                <a:gd name="connsiteY1" fmla="*/ 2717800 h 2717800"/>
                <a:gd name="connsiteX2" fmla="*/ 2946400 w 2946400"/>
                <a:gd name="connsiteY2" fmla="*/ 713763 h 2717800"/>
                <a:gd name="connsiteX3" fmla="*/ 738309 w 2946400"/>
                <a:gd name="connsiteY3" fmla="*/ 713763 h 2717800"/>
                <a:gd name="connsiteX4" fmla="*/ 738309 w 2946400"/>
                <a:gd name="connsiteY4" fmla="*/ 708467 h 2717800"/>
                <a:gd name="connsiteX5" fmla="*/ 711200 w 2946400"/>
                <a:gd name="connsiteY5" fmla="*/ 711200 h 2717800"/>
                <a:gd name="connsiteX6" fmla="*/ 0 w 2946400"/>
                <a:gd name="connsiteY6" fmla="*/ 0 h 2717800"/>
                <a:gd name="connsiteX7" fmla="*/ 0 w 2946400"/>
                <a:gd name="connsiteY7" fmla="*/ 1358900 h 2717800"/>
                <a:gd name="connsiteX8" fmla="*/ 1358900 w 2946400"/>
                <a:gd name="connsiteY8" fmla="*/ 271780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6400" h="2717800">
                  <a:moveTo>
                    <a:pt x="1358900" y="2717800"/>
                  </a:moveTo>
                  <a:lnTo>
                    <a:pt x="2946400" y="2717800"/>
                  </a:lnTo>
                  <a:lnTo>
                    <a:pt x="2946400" y="713763"/>
                  </a:lnTo>
                  <a:lnTo>
                    <a:pt x="738309" y="713763"/>
                  </a:lnTo>
                  <a:lnTo>
                    <a:pt x="738309" y="708467"/>
                  </a:lnTo>
                  <a:lnTo>
                    <a:pt x="711200" y="711200"/>
                  </a:lnTo>
                  <a:cubicBezTo>
                    <a:pt x="318415" y="711200"/>
                    <a:pt x="0" y="392785"/>
                    <a:pt x="0" y="0"/>
                  </a:cubicBezTo>
                  <a:lnTo>
                    <a:pt x="0" y="1358900"/>
                  </a:lnTo>
                  <a:cubicBezTo>
                    <a:pt x="0" y="2109400"/>
                    <a:pt x="608400" y="2717800"/>
                    <a:pt x="1358900" y="271780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41" name="ïṧḷiḍé"/>
            <p:cNvSpPr/>
            <p:nvPr/>
          </p:nvSpPr>
          <p:spPr>
            <a:xfrm flipV="1">
              <a:off x="5193073" y="2576036"/>
              <a:ext cx="1029358" cy="949493"/>
            </a:xfrm>
            <a:custGeom>
              <a:avLst/>
              <a:gdLst>
                <a:gd name="connsiteX0" fmla="*/ 1358900 w 2946400"/>
                <a:gd name="connsiteY0" fmla="*/ 2717800 h 2717800"/>
                <a:gd name="connsiteX1" fmla="*/ 2946400 w 2946400"/>
                <a:gd name="connsiteY1" fmla="*/ 2717800 h 2717800"/>
                <a:gd name="connsiteX2" fmla="*/ 2946400 w 2946400"/>
                <a:gd name="connsiteY2" fmla="*/ 713763 h 2717800"/>
                <a:gd name="connsiteX3" fmla="*/ 738309 w 2946400"/>
                <a:gd name="connsiteY3" fmla="*/ 713763 h 2717800"/>
                <a:gd name="connsiteX4" fmla="*/ 738309 w 2946400"/>
                <a:gd name="connsiteY4" fmla="*/ 708467 h 2717800"/>
                <a:gd name="connsiteX5" fmla="*/ 711200 w 2946400"/>
                <a:gd name="connsiteY5" fmla="*/ 711200 h 2717800"/>
                <a:gd name="connsiteX6" fmla="*/ 0 w 2946400"/>
                <a:gd name="connsiteY6" fmla="*/ 0 h 2717800"/>
                <a:gd name="connsiteX7" fmla="*/ 0 w 2946400"/>
                <a:gd name="connsiteY7" fmla="*/ 1358900 h 2717800"/>
                <a:gd name="connsiteX8" fmla="*/ 1358900 w 2946400"/>
                <a:gd name="connsiteY8" fmla="*/ 271780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6400" h="2717800">
                  <a:moveTo>
                    <a:pt x="1358900" y="2717800"/>
                  </a:moveTo>
                  <a:lnTo>
                    <a:pt x="2946400" y="2717800"/>
                  </a:lnTo>
                  <a:lnTo>
                    <a:pt x="2946400" y="713763"/>
                  </a:lnTo>
                  <a:lnTo>
                    <a:pt x="738309" y="713763"/>
                  </a:lnTo>
                  <a:lnTo>
                    <a:pt x="738309" y="708467"/>
                  </a:lnTo>
                  <a:lnTo>
                    <a:pt x="711200" y="711200"/>
                  </a:lnTo>
                  <a:cubicBezTo>
                    <a:pt x="318415" y="711200"/>
                    <a:pt x="0" y="392785"/>
                    <a:pt x="0" y="0"/>
                  </a:cubicBezTo>
                  <a:lnTo>
                    <a:pt x="0" y="1358900"/>
                  </a:lnTo>
                  <a:cubicBezTo>
                    <a:pt x="0" y="2109400"/>
                    <a:pt x="608400" y="2717800"/>
                    <a:pt x="1358900" y="2717800"/>
                  </a:cubicBezTo>
                  <a:close/>
                </a:path>
              </a:pathLst>
            </a:custGeom>
            <a:solidFill>
              <a:schemeClr val="accent3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42" name="ïśļíḑê"/>
            <p:cNvSpPr/>
            <p:nvPr/>
          </p:nvSpPr>
          <p:spPr>
            <a:xfrm flipV="1">
              <a:off x="7205620" y="2326674"/>
              <a:ext cx="1029358" cy="949493"/>
            </a:xfrm>
            <a:custGeom>
              <a:avLst/>
              <a:gdLst>
                <a:gd name="connsiteX0" fmla="*/ 2946400 w 2946400"/>
                <a:gd name="connsiteY0" fmla="*/ 2717800 h 2717800"/>
                <a:gd name="connsiteX1" fmla="*/ 2946400 w 2946400"/>
                <a:gd name="connsiteY1" fmla="*/ 1358900 h 2717800"/>
                <a:gd name="connsiteX2" fmla="*/ 1587500 w 2946400"/>
                <a:gd name="connsiteY2" fmla="*/ 0 h 2717800"/>
                <a:gd name="connsiteX3" fmla="*/ 0 w 2946400"/>
                <a:gd name="connsiteY3" fmla="*/ 0 h 2717800"/>
                <a:gd name="connsiteX4" fmla="*/ 0 w 2946400"/>
                <a:gd name="connsiteY4" fmla="*/ 2004036 h 2717800"/>
                <a:gd name="connsiteX5" fmla="*/ 2208091 w 2946400"/>
                <a:gd name="connsiteY5" fmla="*/ 2004036 h 2717800"/>
                <a:gd name="connsiteX6" fmla="*/ 2208091 w 2946400"/>
                <a:gd name="connsiteY6" fmla="*/ 2009333 h 2717800"/>
                <a:gd name="connsiteX7" fmla="*/ 2235200 w 2946400"/>
                <a:gd name="connsiteY7" fmla="*/ 2006600 h 2717800"/>
                <a:gd name="connsiteX8" fmla="*/ 2946400 w 2946400"/>
                <a:gd name="connsiteY8" fmla="*/ 271780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6400" h="2717800">
                  <a:moveTo>
                    <a:pt x="2946400" y="2717800"/>
                  </a:moveTo>
                  <a:lnTo>
                    <a:pt x="2946400" y="1358900"/>
                  </a:lnTo>
                  <a:cubicBezTo>
                    <a:pt x="2946400" y="608400"/>
                    <a:pt x="2338000" y="0"/>
                    <a:pt x="1587500" y="0"/>
                  </a:cubicBezTo>
                  <a:lnTo>
                    <a:pt x="0" y="0"/>
                  </a:lnTo>
                  <a:lnTo>
                    <a:pt x="0" y="2004036"/>
                  </a:lnTo>
                  <a:lnTo>
                    <a:pt x="2208091" y="2004036"/>
                  </a:lnTo>
                  <a:lnTo>
                    <a:pt x="2208091" y="2009333"/>
                  </a:lnTo>
                  <a:lnTo>
                    <a:pt x="2235200" y="2006600"/>
                  </a:lnTo>
                  <a:cubicBezTo>
                    <a:pt x="2627985" y="2006600"/>
                    <a:pt x="2946400" y="2325015"/>
                    <a:pt x="2946400" y="2717800"/>
                  </a:cubicBezTo>
                  <a:close/>
                </a:path>
              </a:pathLst>
            </a:custGeom>
            <a:solidFill>
              <a:schemeClr val="accent3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43" name="î$ḷíďè"/>
            <p:cNvSpPr/>
            <p:nvPr/>
          </p:nvSpPr>
          <p:spPr>
            <a:xfrm>
              <a:off x="6178400" y="2576036"/>
              <a:ext cx="1027218" cy="700130"/>
            </a:xfrm>
            <a:prstGeom prst="rect">
              <a:avLst/>
            </a:prstGeom>
            <a:solidFill>
              <a:schemeClr val="accent3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44" name="iṡľiḓê"/>
            <p:cNvSpPr/>
            <p:nvPr/>
          </p:nvSpPr>
          <p:spPr>
            <a:xfrm flipV="1">
              <a:off x="2805388" y="5126514"/>
              <a:ext cx="1029358" cy="949494"/>
            </a:xfrm>
            <a:custGeom>
              <a:avLst/>
              <a:gdLst>
                <a:gd name="connsiteX0" fmla="*/ 1358900 w 2946400"/>
                <a:gd name="connsiteY0" fmla="*/ 2717800 h 2717800"/>
                <a:gd name="connsiteX1" fmla="*/ 2946400 w 2946400"/>
                <a:gd name="connsiteY1" fmla="*/ 2717800 h 2717800"/>
                <a:gd name="connsiteX2" fmla="*/ 2946400 w 2946400"/>
                <a:gd name="connsiteY2" fmla="*/ 713763 h 2717800"/>
                <a:gd name="connsiteX3" fmla="*/ 738309 w 2946400"/>
                <a:gd name="connsiteY3" fmla="*/ 713763 h 2717800"/>
                <a:gd name="connsiteX4" fmla="*/ 738309 w 2946400"/>
                <a:gd name="connsiteY4" fmla="*/ 708467 h 2717800"/>
                <a:gd name="connsiteX5" fmla="*/ 711200 w 2946400"/>
                <a:gd name="connsiteY5" fmla="*/ 711200 h 2717800"/>
                <a:gd name="connsiteX6" fmla="*/ 0 w 2946400"/>
                <a:gd name="connsiteY6" fmla="*/ 0 h 2717800"/>
                <a:gd name="connsiteX7" fmla="*/ 0 w 2946400"/>
                <a:gd name="connsiteY7" fmla="*/ 1358900 h 2717800"/>
                <a:gd name="connsiteX8" fmla="*/ 1358900 w 2946400"/>
                <a:gd name="connsiteY8" fmla="*/ 271780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6400" h="2717800">
                  <a:moveTo>
                    <a:pt x="1358900" y="2717800"/>
                  </a:moveTo>
                  <a:lnTo>
                    <a:pt x="2946400" y="2717800"/>
                  </a:lnTo>
                  <a:lnTo>
                    <a:pt x="2946400" y="713763"/>
                  </a:lnTo>
                  <a:lnTo>
                    <a:pt x="738309" y="713763"/>
                  </a:lnTo>
                  <a:lnTo>
                    <a:pt x="738309" y="708467"/>
                  </a:lnTo>
                  <a:lnTo>
                    <a:pt x="711200" y="711200"/>
                  </a:lnTo>
                  <a:cubicBezTo>
                    <a:pt x="318415" y="711200"/>
                    <a:pt x="0" y="392785"/>
                    <a:pt x="0" y="0"/>
                  </a:cubicBezTo>
                  <a:lnTo>
                    <a:pt x="0" y="1358900"/>
                  </a:lnTo>
                  <a:cubicBezTo>
                    <a:pt x="0" y="2109400"/>
                    <a:pt x="608400" y="2717800"/>
                    <a:pt x="1358900" y="2717800"/>
                  </a:cubicBezTo>
                  <a:close/>
                </a:path>
              </a:pathLst>
            </a:cu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45" name="íṧlïḍe"/>
            <p:cNvSpPr/>
            <p:nvPr/>
          </p:nvSpPr>
          <p:spPr>
            <a:xfrm>
              <a:off x="3670907" y="5126369"/>
              <a:ext cx="1191388" cy="700130"/>
            </a:xfrm>
            <a:prstGeom prst="rect">
              <a:avLst/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46" name="îṧḻïḍè"/>
            <p:cNvSpPr/>
            <p:nvPr/>
          </p:nvSpPr>
          <p:spPr>
            <a:xfrm flipV="1">
              <a:off x="4862515" y="4877153"/>
              <a:ext cx="1029358" cy="949494"/>
            </a:xfrm>
            <a:custGeom>
              <a:avLst/>
              <a:gdLst>
                <a:gd name="connsiteX0" fmla="*/ 2946400 w 2946400"/>
                <a:gd name="connsiteY0" fmla="*/ 2717800 h 2717800"/>
                <a:gd name="connsiteX1" fmla="*/ 2946400 w 2946400"/>
                <a:gd name="connsiteY1" fmla="*/ 1358900 h 2717800"/>
                <a:gd name="connsiteX2" fmla="*/ 1587500 w 2946400"/>
                <a:gd name="connsiteY2" fmla="*/ 0 h 2717800"/>
                <a:gd name="connsiteX3" fmla="*/ 0 w 2946400"/>
                <a:gd name="connsiteY3" fmla="*/ 0 h 2717800"/>
                <a:gd name="connsiteX4" fmla="*/ 0 w 2946400"/>
                <a:gd name="connsiteY4" fmla="*/ 2004036 h 2717800"/>
                <a:gd name="connsiteX5" fmla="*/ 2208091 w 2946400"/>
                <a:gd name="connsiteY5" fmla="*/ 2004036 h 2717800"/>
                <a:gd name="connsiteX6" fmla="*/ 2208091 w 2946400"/>
                <a:gd name="connsiteY6" fmla="*/ 2009333 h 2717800"/>
                <a:gd name="connsiteX7" fmla="*/ 2235200 w 2946400"/>
                <a:gd name="connsiteY7" fmla="*/ 2006600 h 2717800"/>
                <a:gd name="connsiteX8" fmla="*/ 2946400 w 2946400"/>
                <a:gd name="connsiteY8" fmla="*/ 271780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6400" h="2717800">
                  <a:moveTo>
                    <a:pt x="2946400" y="2717800"/>
                  </a:moveTo>
                  <a:lnTo>
                    <a:pt x="2946400" y="1358900"/>
                  </a:lnTo>
                  <a:cubicBezTo>
                    <a:pt x="2946400" y="608400"/>
                    <a:pt x="2338000" y="0"/>
                    <a:pt x="1587500" y="0"/>
                  </a:cubicBezTo>
                  <a:lnTo>
                    <a:pt x="0" y="0"/>
                  </a:lnTo>
                  <a:lnTo>
                    <a:pt x="0" y="2004036"/>
                  </a:lnTo>
                  <a:lnTo>
                    <a:pt x="2208091" y="2004036"/>
                  </a:lnTo>
                  <a:lnTo>
                    <a:pt x="2208091" y="2009333"/>
                  </a:lnTo>
                  <a:lnTo>
                    <a:pt x="2235200" y="2006600"/>
                  </a:lnTo>
                  <a:cubicBezTo>
                    <a:pt x="2627985" y="2006600"/>
                    <a:pt x="2946400" y="2325015"/>
                    <a:pt x="2946400" y="2717800"/>
                  </a:cubicBezTo>
                  <a:close/>
                </a:path>
              </a:pathLst>
            </a:cu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47" name="íṣḷiďê"/>
            <p:cNvSpPr/>
            <p:nvPr/>
          </p:nvSpPr>
          <p:spPr>
            <a:xfrm flipV="1">
              <a:off x="6345146" y="1260656"/>
              <a:ext cx="1029358" cy="949493"/>
            </a:xfrm>
            <a:custGeom>
              <a:avLst/>
              <a:gdLst>
                <a:gd name="connsiteX0" fmla="*/ 1358900 w 2946400"/>
                <a:gd name="connsiteY0" fmla="*/ 2717800 h 2717800"/>
                <a:gd name="connsiteX1" fmla="*/ 2946400 w 2946400"/>
                <a:gd name="connsiteY1" fmla="*/ 2717800 h 2717800"/>
                <a:gd name="connsiteX2" fmla="*/ 2946400 w 2946400"/>
                <a:gd name="connsiteY2" fmla="*/ 713763 h 2717800"/>
                <a:gd name="connsiteX3" fmla="*/ 738309 w 2946400"/>
                <a:gd name="connsiteY3" fmla="*/ 713763 h 2717800"/>
                <a:gd name="connsiteX4" fmla="*/ 738309 w 2946400"/>
                <a:gd name="connsiteY4" fmla="*/ 708467 h 2717800"/>
                <a:gd name="connsiteX5" fmla="*/ 711200 w 2946400"/>
                <a:gd name="connsiteY5" fmla="*/ 711200 h 2717800"/>
                <a:gd name="connsiteX6" fmla="*/ 0 w 2946400"/>
                <a:gd name="connsiteY6" fmla="*/ 0 h 2717800"/>
                <a:gd name="connsiteX7" fmla="*/ 0 w 2946400"/>
                <a:gd name="connsiteY7" fmla="*/ 1358900 h 2717800"/>
                <a:gd name="connsiteX8" fmla="*/ 1358900 w 2946400"/>
                <a:gd name="connsiteY8" fmla="*/ 271780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6400" h="2717800">
                  <a:moveTo>
                    <a:pt x="1358900" y="2717800"/>
                  </a:moveTo>
                  <a:lnTo>
                    <a:pt x="2946400" y="2717800"/>
                  </a:lnTo>
                  <a:lnTo>
                    <a:pt x="2946400" y="713763"/>
                  </a:lnTo>
                  <a:lnTo>
                    <a:pt x="738309" y="713763"/>
                  </a:lnTo>
                  <a:lnTo>
                    <a:pt x="738309" y="708467"/>
                  </a:lnTo>
                  <a:lnTo>
                    <a:pt x="711200" y="711200"/>
                  </a:lnTo>
                  <a:cubicBezTo>
                    <a:pt x="318415" y="711200"/>
                    <a:pt x="0" y="392785"/>
                    <a:pt x="0" y="0"/>
                  </a:cubicBezTo>
                  <a:lnTo>
                    <a:pt x="0" y="1358900"/>
                  </a:lnTo>
                  <a:cubicBezTo>
                    <a:pt x="0" y="2109400"/>
                    <a:pt x="608400" y="2717800"/>
                    <a:pt x="1358900" y="2717800"/>
                  </a:cubicBezTo>
                  <a:close/>
                </a:path>
              </a:pathLst>
            </a:cu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48" name="iṣ1iḑé"/>
            <p:cNvSpPr/>
            <p:nvPr/>
          </p:nvSpPr>
          <p:spPr>
            <a:xfrm flipV="1">
              <a:off x="8357693" y="1011294"/>
              <a:ext cx="1029358" cy="949493"/>
            </a:xfrm>
            <a:custGeom>
              <a:avLst/>
              <a:gdLst>
                <a:gd name="connsiteX0" fmla="*/ 2946400 w 2946400"/>
                <a:gd name="connsiteY0" fmla="*/ 2717800 h 2717800"/>
                <a:gd name="connsiteX1" fmla="*/ 2946400 w 2946400"/>
                <a:gd name="connsiteY1" fmla="*/ 1358900 h 2717800"/>
                <a:gd name="connsiteX2" fmla="*/ 1587500 w 2946400"/>
                <a:gd name="connsiteY2" fmla="*/ 0 h 2717800"/>
                <a:gd name="connsiteX3" fmla="*/ 0 w 2946400"/>
                <a:gd name="connsiteY3" fmla="*/ 0 h 2717800"/>
                <a:gd name="connsiteX4" fmla="*/ 0 w 2946400"/>
                <a:gd name="connsiteY4" fmla="*/ 2004036 h 2717800"/>
                <a:gd name="connsiteX5" fmla="*/ 2208091 w 2946400"/>
                <a:gd name="connsiteY5" fmla="*/ 2004036 h 2717800"/>
                <a:gd name="connsiteX6" fmla="*/ 2208091 w 2946400"/>
                <a:gd name="connsiteY6" fmla="*/ 2009333 h 2717800"/>
                <a:gd name="connsiteX7" fmla="*/ 2235200 w 2946400"/>
                <a:gd name="connsiteY7" fmla="*/ 2006600 h 2717800"/>
                <a:gd name="connsiteX8" fmla="*/ 2946400 w 2946400"/>
                <a:gd name="connsiteY8" fmla="*/ 271780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6400" h="2717800">
                  <a:moveTo>
                    <a:pt x="2946400" y="2717800"/>
                  </a:moveTo>
                  <a:lnTo>
                    <a:pt x="2946400" y="1358900"/>
                  </a:lnTo>
                  <a:cubicBezTo>
                    <a:pt x="2946400" y="608400"/>
                    <a:pt x="2338000" y="0"/>
                    <a:pt x="1587500" y="0"/>
                  </a:cubicBezTo>
                  <a:lnTo>
                    <a:pt x="0" y="0"/>
                  </a:lnTo>
                  <a:lnTo>
                    <a:pt x="0" y="2004036"/>
                  </a:lnTo>
                  <a:lnTo>
                    <a:pt x="2208091" y="2004036"/>
                  </a:lnTo>
                  <a:lnTo>
                    <a:pt x="2208091" y="2009333"/>
                  </a:lnTo>
                  <a:lnTo>
                    <a:pt x="2235200" y="2006600"/>
                  </a:lnTo>
                  <a:cubicBezTo>
                    <a:pt x="2627985" y="2006600"/>
                    <a:pt x="2946400" y="2325015"/>
                    <a:pt x="2946400" y="2717800"/>
                  </a:cubicBezTo>
                  <a:close/>
                </a:path>
              </a:pathLst>
            </a:cu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49" name="íS1iďe"/>
            <p:cNvSpPr/>
            <p:nvPr/>
          </p:nvSpPr>
          <p:spPr>
            <a:xfrm>
              <a:off x="7330473" y="1260656"/>
              <a:ext cx="1027218" cy="700130"/>
            </a:xfrm>
            <a:prstGeom prst="rect">
              <a:avLst/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50" name="iš1ïḑé"/>
            <p:cNvSpPr/>
            <p:nvPr/>
          </p:nvSpPr>
          <p:spPr>
            <a:xfrm flipV="1">
              <a:off x="3957462" y="3865859"/>
              <a:ext cx="1029358" cy="949494"/>
            </a:xfrm>
            <a:custGeom>
              <a:avLst/>
              <a:gdLst>
                <a:gd name="connsiteX0" fmla="*/ 1358900 w 2946400"/>
                <a:gd name="connsiteY0" fmla="*/ 2717800 h 2717800"/>
                <a:gd name="connsiteX1" fmla="*/ 2946400 w 2946400"/>
                <a:gd name="connsiteY1" fmla="*/ 2717800 h 2717800"/>
                <a:gd name="connsiteX2" fmla="*/ 2946400 w 2946400"/>
                <a:gd name="connsiteY2" fmla="*/ 713763 h 2717800"/>
                <a:gd name="connsiteX3" fmla="*/ 738309 w 2946400"/>
                <a:gd name="connsiteY3" fmla="*/ 713763 h 2717800"/>
                <a:gd name="connsiteX4" fmla="*/ 738309 w 2946400"/>
                <a:gd name="connsiteY4" fmla="*/ 708467 h 2717800"/>
                <a:gd name="connsiteX5" fmla="*/ 711200 w 2946400"/>
                <a:gd name="connsiteY5" fmla="*/ 711200 h 2717800"/>
                <a:gd name="connsiteX6" fmla="*/ 0 w 2946400"/>
                <a:gd name="connsiteY6" fmla="*/ 0 h 2717800"/>
                <a:gd name="connsiteX7" fmla="*/ 0 w 2946400"/>
                <a:gd name="connsiteY7" fmla="*/ 1358900 h 2717800"/>
                <a:gd name="connsiteX8" fmla="*/ 1358900 w 2946400"/>
                <a:gd name="connsiteY8" fmla="*/ 271780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6400" h="2717800">
                  <a:moveTo>
                    <a:pt x="1358900" y="2717800"/>
                  </a:moveTo>
                  <a:lnTo>
                    <a:pt x="2946400" y="2717800"/>
                  </a:lnTo>
                  <a:lnTo>
                    <a:pt x="2946400" y="713763"/>
                  </a:lnTo>
                  <a:lnTo>
                    <a:pt x="738309" y="713763"/>
                  </a:lnTo>
                  <a:lnTo>
                    <a:pt x="738309" y="708467"/>
                  </a:lnTo>
                  <a:lnTo>
                    <a:pt x="711200" y="711200"/>
                  </a:lnTo>
                  <a:cubicBezTo>
                    <a:pt x="318415" y="711200"/>
                    <a:pt x="0" y="392785"/>
                    <a:pt x="0" y="0"/>
                  </a:cubicBezTo>
                  <a:lnTo>
                    <a:pt x="0" y="1358900"/>
                  </a:lnTo>
                  <a:cubicBezTo>
                    <a:pt x="0" y="2109400"/>
                    <a:pt x="608400" y="2717800"/>
                    <a:pt x="1358900" y="2717800"/>
                  </a:cubicBezTo>
                  <a:close/>
                </a:path>
              </a:pathLst>
            </a:cu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51" name="îşḻîďê"/>
            <p:cNvSpPr/>
            <p:nvPr/>
          </p:nvSpPr>
          <p:spPr>
            <a:xfrm flipV="1">
              <a:off x="6014589" y="3616498"/>
              <a:ext cx="1029358" cy="949494"/>
            </a:xfrm>
            <a:custGeom>
              <a:avLst/>
              <a:gdLst>
                <a:gd name="connsiteX0" fmla="*/ 2946400 w 2946400"/>
                <a:gd name="connsiteY0" fmla="*/ 2717800 h 2717800"/>
                <a:gd name="connsiteX1" fmla="*/ 2946400 w 2946400"/>
                <a:gd name="connsiteY1" fmla="*/ 1358900 h 2717800"/>
                <a:gd name="connsiteX2" fmla="*/ 1587500 w 2946400"/>
                <a:gd name="connsiteY2" fmla="*/ 0 h 2717800"/>
                <a:gd name="connsiteX3" fmla="*/ 0 w 2946400"/>
                <a:gd name="connsiteY3" fmla="*/ 0 h 2717800"/>
                <a:gd name="connsiteX4" fmla="*/ 0 w 2946400"/>
                <a:gd name="connsiteY4" fmla="*/ 2004036 h 2717800"/>
                <a:gd name="connsiteX5" fmla="*/ 2208091 w 2946400"/>
                <a:gd name="connsiteY5" fmla="*/ 2004036 h 2717800"/>
                <a:gd name="connsiteX6" fmla="*/ 2208091 w 2946400"/>
                <a:gd name="connsiteY6" fmla="*/ 2009333 h 2717800"/>
                <a:gd name="connsiteX7" fmla="*/ 2235200 w 2946400"/>
                <a:gd name="connsiteY7" fmla="*/ 2006600 h 2717800"/>
                <a:gd name="connsiteX8" fmla="*/ 2946400 w 2946400"/>
                <a:gd name="connsiteY8" fmla="*/ 271780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6400" h="2717800">
                  <a:moveTo>
                    <a:pt x="2946400" y="2717800"/>
                  </a:moveTo>
                  <a:lnTo>
                    <a:pt x="2946400" y="1358900"/>
                  </a:lnTo>
                  <a:cubicBezTo>
                    <a:pt x="2946400" y="608400"/>
                    <a:pt x="2338000" y="0"/>
                    <a:pt x="1587500" y="0"/>
                  </a:cubicBezTo>
                  <a:lnTo>
                    <a:pt x="0" y="0"/>
                  </a:lnTo>
                  <a:lnTo>
                    <a:pt x="0" y="2004036"/>
                  </a:lnTo>
                  <a:lnTo>
                    <a:pt x="2208091" y="2004036"/>
                  </a:lnTo>
                  <a:lnTo>
                    <a:pt x="2208091" y="2009333"/>
                  </a:lnTo>
                  <a:lnTo>
                    <a:pt x="2235200" y="2006600"/>
                  </a:lnTo>
                  <a:cubicBezTo>
                    <a:pt x="2627985" y="2006600"/>
                    <a:pt x="2946400" y="2325015"/>
                    <a:pt x="2946400" y="2717800"/>
                  </a:cubicBezTo>
                  <a:close/>
                </a:path>
              </a:pathLst>
            </a:cu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52" name="ïşḷídè"/>
            <p:cNvSpPr/>
            <p:nvPr/>
          </p:nvSpPr>
          <p:spPr>
            <a:xfrm>
              <a:off x="4987151" y="3865714"/>
              <a:ext cx="1027218" cy="700130"/>
            </a:xfrm>
            <a:prstGeom prst="rect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53" name="ïşļíďe"/>
            <p:cNvSpPr/>
            <p:nvPr/>
          </p:nvSpPr>
          <p:spPr bwMode="auto">
            <a:xfrm>
              <a:off x="6658450" y="1348976"/>
              <a:ext cx="514828" cy="514051"/>
            </a:xfrm>
            <a:custGeom>
              <a:avLst/>
              <a:gdLst>
                <a:gd name="T0" fmla="*/ 6827 w 6827"/>
                <a:gd name="T1" fmla="*/ 910 h 6827"/>
                <a:gd name="T2" fmla="*/ 5916 w 6827"/>
                <a:gd name="T3" fmla="*/ 0 h 6827"/>
                <a:gd name="T4" fmla="*/ 5006 w 6827"/>
                <a:gd name="T5" fmla="*/ 910 h 6827"/>
                <a:gd name="T6" fmla="*/ 5796 w 6827"/>
                <a:gd name="T7" fmla="*/ 1812 h 6827"/>
                <a:gd name="T8" fmla="*/ 4892 w 6827"/>
                <a:gd name="T9" fmla="*/ 2617 h 6827"/>
                <a:gd name="T10" fmla="*/ 1934 w 6827"/>
                <a:gd name="T11" fmla="*/ 2617 h 6827"/>
                <a:gd name="T12" fmla="*/ 796 w 6827"/>
                <a:gd name="T13" fmla="*/ 3755 h 6827"/>
                <a:gd name="T14" fmla="*/ 796 w 6827"/>
                <a:gd name="T15" fmla="*/ 5014 h 6827"/>
                <a:gd name="T16" fmla="*/ 0 w 6827"/>
                <a:gd name="T17" fmla="*/ 5916 h 6827"/>
                <a:gd name="T18" fmla="*/ 910 w 6827"/>
                <a:gd name="T19" fmla="*/ 6827 h 6827"/>
                <a:gd name="T20" fmla="*/ 1820 w 6827"/>
                <a:gd name="T21" fmla="*/ 5916 h 6827"/>
                <a:gd name="T22" fmla="*/ 1024 w 6827"/>
                <a:gd name="T23" fmla="*/ 5014 h 6827"/>
                <a:gd name="T24" fmla="*/ 1024 w 6827"/>
                <a:gd name="T25" fmla="*/ 3755 h 6827"/>
                <a:gd name="T26" fmla="*/ 1934 w 6827"/>
                <a:gd name="T27" fmla="*/ 2844 h 6827"/>
                <a:gd name="T28" fmla="*/ 3757 w 6827"/>
                <a:gd name="T29" fmla="*/ 2844 h 6827"/>
                <a:gd name="T30" fmla="*/ 3300 w 6827"/>
                <a:gd name="T31" fmla="*/ 3755 h 6827"/>
                <a:gd name="T32" fmla="*/ 3300 w 6827"/>
                <a:gd name="T33" fmla="*/ 5014 h 6827"/>
                <a:gd name="T34" fmla="*/ 2503 w 6827"/>
                <a:gd name="T35" fmla="*/ 5916 h 6827"/>
                <a:gd name="T36" fmla="*/ 3413 w 6827"/>
                <a:gd name="T37" fmla="*/ 6827 h 6827"/>
                <a:gd name="T38" fmla="*/ 4324 w 6827"/>
                <a:gd name="T39" fmla="*/ 5916 h 6827"/>
                <a:gd name="T40" fmla="*/ 3527 w 6827"/>
                <a:gd name="T41" fmla="*/ 5014 h 6827"/>
                <a:gd name="T42" fmla="*/ 3527 w 6827"/>
                <a:gd name="T43" fmla="*/ 3755 h 6827"/>
                <a:gd name="T44" fmla="*/ 4437 w 6827"/>
                <a:gd name="T45" fmla="*/ 2844 h 6827"/>
                <a:gd name="T46" fmla="*/ 4892 w 6827"/>
                <a:gd name="T47" fmla="*/ 2844 h 6827"/>
                <a:gd name="T48" fmla="*/ 6025 w 6827"/>
                <a:gd name="T49" fmla="*/ 1814 h 6827"/>
                <a:gd name="T50" fmla="*/ 6827 w 6827"/>
                <a:gd name="T51" fmla="*/ 910 h 6827"/>
                <a:gd name="T52" fmla="*/ 1593 w 6827"/>
                <a:gd name="T53" fmla="*/ 5916 h 6827"/>
                <a:gd name="T54" fmla="*/ 910 w 6827"/>
                <a:gd name="T55" fmla="*/ 6599 h 6827"/>
                <a:gd name="T56" fmla="*/ 228 w 6827"/>
                <a:gd name="T57" fmla="*/ 5916 h 6827"/>
                <a:gd name="T58" fmla="*/ 910 w 6827"/>
                <a:gd name="T59" fmla="*/ 5234 h 6827"/>
                <a:gd name="T60" fmla="*/ 1593 w 6827"/>
                <a:gd name="T61" fmla="*/ 5916 h 6827"/>
                <a:gd name="T62" fmla="*/ 4096 w 6827"/>
                <a:gd name="T63" fmla="*/ 5916 h 6827"/>
                <a:gd name="T64" fmla="*/ 3413 w 6827"/>
                <a:gd name="T65" fmla="*/ 6599 h 6827"/>
                <a:gd name="T66" fmla="*/ 2731 w 6827"/>
                <a:gd name="T67" fmla="*/ 5916 h 6827"/>
                <a:gd name="T68" fmla="*/ 3413 w 6827"/>
                <a:gd name="T69" fmla="*/ 5234 h 6827"/>
                <a:gd name="T70" fmla="*/ 4096 w 6827"/>
                <a:gd name="T71" fmla="*/ 5916 h 6827"/>
                <a:gd name="T72" fmla="*/ 5916 w 6827"/>
                <a:gd name="T73" fmla="*/ 1593 h 6827"/>
                <a:gd name="T74" fmla="*/ 5234 w 6827"/>
                <a:gd name="T75" fmla="*/ 910 h 6827"/>
                <a:gd name="T76" fmla="*/ 5916 w 6827"/>
                <a:gd name="T77" fmla="*/ 228 h 6827"/>
                <a:gd name="T78" fmla="*/ 6599 w 6827"/>
                <a:gd name="T79" fmla="*/ 910 h 6827"/>
                <a:gd name="T80" fmla="*/ 5916 w 6827"/>
                <a:gd name="T81" fmla="*/ 1593 h 6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27" h="6827">
                  <a:moveTo>
                    <a:pt x="6827" y="910"/>
                  </a:moveTo>
                  <a:cubicBezTo>
                    <a:pt x="6827" y="410"/>
                    <a:pt x="6417" y="0"/>
                    <a:pt x="5916" y="0"/>
                  </a:cubicBezTo>
                  <a:cubicBezTo>
                    <a:pt x="5416" y="0"/>
                    <a:pt x="5006" y="410"/>
                    <a:pt x="5006" y="910"/>
                  </a:cubicBezTo>
                  <a:cubicBezTo>
                    <a:pt x="5006" y="1370"/>
                    <a:pt x="5352" y="1753"/>
                    <a:pt x="5796" y="1812"/>
                  </a:cubicBezTo>
                  <a:cubicBezTo>
                    <a:pt x="5744" y="2264"/>
                    <a:pt x="5357" y="2617"/>
                    <a:pt x="4892" y="2617"/>
                  </a:cubicBezTo>
                  <a:lnTo>
                    <a:pt x="1934" y="2617"/>
                  </a:lnTo>
                  <a:cubicBezTo>
                    <a:pt x="1308" y="2617"/>
                    <a:pt x="796" y="3129"/>
                    <a:pt x="796" y="3755"/>
                  </a:cubicBezTo>
                  <a:lnTo>
                    <a:pt x="796" y="5014"/>
                  </a:lnTo>
                  <a:cubicBezTo>
                    <a:pt x="349" y="5070"/>
                    <a:pt x="0" y="5454"/>
                    <a:pt x="0" y="5916"/>
                  </a:cubicBezTo>
                  <a:cubicBezTo>
                    <a:pt x="0" y="6417"/>
                    <a:pt x="410" y="6827"/>
                    <a:pt x="910" y="6827"/>
                  </a:cubicBezTo>
                  <a:cubicBezTo>
                    <a:pt x="1411" y="6827"/>
                    <a:pt x="1820" y="6417"/>
                    <a:pt x="1820" y="5916"/>
                  </a:cubicBezTo>
                  <a:cubicBezTo>
                    <a:pt x="1820" y="5454"/>
                    <a:pt x="1471" y="5070"/>
                    <a:pt x="1024" y="5014"/>
                  </a:cubicBezTo>
                  <a:lnTo>
                    <a:pt x="1024" y="3755"/>
                  </a:lnTo>
                  <a:cubicBezTo>
                    <a:pt x="1024" y="3254"/>
                    <a:pt x="1434" y="2844"/>
                    <a:pt x="1934" y="2844"/>
                  </a:cubicBezTo>
                  <a:lnTo>
                    <a:pt x="3757" y="2844"/>
                  </a:lnTo>
                  <a:cubicBezTo>
                    <a:pt x="3480" y="3052"/>
                    <a:pt x="3300" y="3384"/>
                    <a:pt x="3300" y="3755"/>
                  </a:cubicBezTo>
                  <a:lnTo>
                    <a:pt x="3300" y="5014"/>
                  </a:lnTo>
                  <a:cubicBezTo>
                    <a:pt x="2852" y="5070"/>
                    <a:pt x="2503" y="5454"/>
                    <a:pt x="2503" y="5916"/>
                  </a:cubicBezTo>
                  <a:cubicBezTo>
                    <a:pt x="2503" y="6417"/>
                    <a:pt x="2913" y="6827"/>
                    <a:pt x="3413" y="6827"/>
                  </a:cubicBezTo>
                  <a:cubicBezTo>
                    <a:pt x="3914" y="6827"/>
                    <a:pt x="4324" y="6417"/>
                    <a:pt x="4324" y="5916"/>
                  </a:cubicBezTo>
                  <a:cubicBezTo>
                    <a:pt x="4324" y="5454"/>
                    <a:pt x="3975" y="5070"/>
                    <a:pt x="3527" y="5014"/>
                  </a:cubicBezTo>
                  <a:lnTo>
                    <a:pt x="3527" y="3755"/>
                  </a:lnTo>
                  <a:cubicBezTo>
                    <a:pt x="3527" y="3254"/>
                    <a:pt x="3937" y="2844"/>
                    <a:pt x="4437" y="2844"/>
                  </a:cubicBezTo>
                  <a:lnTo>
                    <a:pt x="4892" y="2844"/>
                  </a:lnTo>
                  <a:cubicBezTo>
                    <a:pt x="5482" y="2844"/>
                    <a:pt x="5971" y="2390"/>
                    <a:pt x="6025" y="1814"/>
                  </a:cubicBezTo>
                  <a:cubicBezTo>
                    <a:pt x="6475" y="1760"/>
                    <a:pt x="6827" y="1374"/>
                    <a:pt x="6827" y="910"/>
                  </a:cubicBezTo>
                  <a:close/>
                  <a:moveTo>
                    <a:pt x="1593" y="5916"/>
                  </a:moveTo>
                  <a:cubicBezTo>
                    <a:pt x="1593" y="6292"/>
                    <a:pt x="1286" y="6599"/>
                    <a:pt x="910" y="6599"/>
                  </a:cubicBezTo>
                  <a:cubicBezTo>
                    <a:pt x="535" y="6599"/>
                    <a:pt x="228" y="6292"/>
                    <a:pt x="228" y="5916"/>
                  </a:cubicBezTo>
                  <a:cubicBezTo>
                    <a:pt x="228" y="5541"/>
                    <a:pt x="535" y="5234"/>
                    <a:pt x="910" y="5234"/>
                  </a:cubicBezTo>
                  <a:cubicBezTo>
                    <a:pt x="1286" y="5234"/>
                    <a:pt x="1593" y="5541"/>
                    <a:pt x="1593" y="5916"/>
                  </a:cubicBezTo>
                  <a:close/>
                  <a:moveTo>
                    <a:pt x="4096" y="5916"/>
                  </a:moveTo>
                  <a:cubicBezTo>
                    <a:pt x="4096" y="6292"/>
                    <a:pt x="3789" y="6599"/>
                    <a:pt x="3413" y="6599"/>
                  </a:cubicBezTo>
                  <a:cubicBezTo>
                    <a:pt x="3038" y="6599"/>
                    <a:pt x="2731" y="6292"/>
                    <a:pt x="2731" y="5916"/>
                  </a:cubicBezTo>
                  <a:cubicBezTo>
                    <a:pt x="2731" y="5541"/>
                    <a:pt x="3038" y="5234"/>
                    <a:pt x="3413" y="5234"/>
                  </a:cubicBezTo>
                  <a:cubicBezTo>
                    <a:pt x="3789" y="5234"/>
                    <a:pt x="4096" y="5541"/>
                    <a:pt x="4096" y="5916"/>
                  </a:cubicBezTo>
                  <a:close/>
                  <a:moveTo>
                    <a:pt x="5916" y="1593"/>
                  </a:moveTo>
                  <a:cubicBezTo>
                    <a:pt x="5541" y="1593"/>
                    <a:pt x="5234" y="1286"/>
                    <a:pt x="5234" y="910"/>
                  </a:cubicBezTo>
                  <a:cubicBezTo>
                    <a:pt x="5234" y="535"/>
                    <a:pt x="5541" y="228"/>
                    <a:pt x="5916" y="228"/>
                  </a:cubicBezTo>
                  <a:cubicBezTo>
                    <a:pt x="6292" y="228"/>
                    <a:pt x="6599" y="535"/>
                    <a:pt x="6599" y="910"/>
                  </a:cubicBezTo>
                  <a:cubicBezTo>
                    <a:pt x="6599" y="1286"/>
                    <a:pt x="6292" y="1593"/>
                    <a:pt x="5916" y="15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p>
              <a:pPr algn="ctr"/>
            </a:p>
          </p:txBody>
        </p:sp>
        <p:sp>
          <p:nvSpPr>
            <p:cNvPr id="54" name="îślîḑè"/>
            <p:cNvSpPr/>
            <p:nvPr/>
          </p:nvSpPr>
          <p:spPr bwMode="auto">
            <a:xfrm>
              <a:off x="5126029" y="5203421"/>
              <a:ext cx="480736" cy="480104"/>
            </a:xfrm>
            <a:custGeom>
              <a:avLst/>
              <a:gdLst>
                <a:gd name="connsiteX0" fmla="*/ 86413 w 591547"/>
                <a:gd name="connsiteY0" fmla="*/ 515758 h 590770"/>
                <a:gd name="connsiteX1" fmla="*/ 171919 w 591547"/>
                <a:gd name="connsiteY1" fmla="*/ 515758 h 590770"/>
                <a:gd name="connsiteX2" fmla="*/ 171919 w 591547"/>
                <a:gd name="connsiteY2" fmla="*/ 537523 h 590770"/>
                <a:gd name="connsiteX3" fmla="*/ 86413 w 591547"/>
                <a:gd name="connsiteY3" fmla="*/ 537523 h 590770"/>
                <a:gd name="connsiteX4" fmla="*/ 86413 w 591547"/>
                <a:gd name="connsiteY4" fmla="*/ 461733 h 590770"/>
                <a:gd name="connsiteX5" fmla="*/ 171919 w 591547"/>
                <a:gd name="connsiteY5" fmla="*/ 461733 h 590770"/>
                <a:gd name="connsiteX6" fmla="*/ 171919 w 591547"/>
                <a:gd name="connsiteY6" fmla="*/ 483498 h 590770"/>
                <a:gd name="connsiteX7" fmla="*/ 86413 w 591547"/>
                <a:gd name="connsiteY7" fmla="*/ 483498 h 590770"/>
                <a:gd name="connsiteX8" fmla="*/ 86413 w 591547"/>
                <a:gd name="connsiteY8" fmla="*/ 408616 h 590770"/>
                <a:gd name="connsiteX9" fmla="*/ 171919 w 591547"/>
                <a:gd name="connsiteY9" fmla="*/ 408616 h 590770"/>
                <a:gd name="connsiteX10" fmla="*/ 171919 w 591547"/>
                <a:gd name="connsiteY10" fmla="*/ 429474 h 590770"/>
                <a:gd name="connsiteX11" fmla="*/ 86413 w 591547"/>
                <a:gd name="connsiteY11" fmla="*/ 429474 h 590770"/>
                <a:gd name="connsiteX12" fmla="*/ 204177 w 591547"/>
                <a:gd name="connsiteY12" fmla="*/ 357041 h 590770"/>
                <a:gd name="connsiteX13" fmla="*/ 204177 w 591547"/>
                <a:gd name="connsiteY13" fmla="*/ 569815 h 590770"/>
                <a:gd name="connsiteX14" fmla="*/ 333300 w 591547"/>
                <a:gd name="connsiteY14" fmla="*/ 569815 h 590770"/>
                <a:gd name="connsiteX15" fmla="*/ 333300 w 591547"/>
                <a:gd name="connsiteY15" fmla="*/ 382026 h 590770"/>
                <a:gd name="connsiteX16" fmla="*/ 183194 w 591547"/>
                <a:gd name="connsiteY16" fmla="*/ 357041 h 590770"/>
                <a:gd name="connsiteX17" fmla="*/ 75053 w 591547"/>
                <a:gd name="connsiteY17" fmla="*/ 382026 h 590770"/>
                <a:gd name="connsiteX18" fmla="*/ 75053 w 591547"/>
                <a:gd name="connsiteY18" fmla="*/ 569815 h 590770"/>
                <a:gd name="connsiteX19" fmla="*/ 183194 w 591547"/>
                <a:gd name="connsiteY19" fmla="*/ 569815 h 590770"/>
                <a:gd name="connsiteX20" fmla="*/ 247709 w 591547"/>
                <a:gd name="connsiteY20" fmla="*/ 311838 h 590770"/>
                <a:gd name="connsiteX21" fmla="*/ 322851 w 591547"/>
                <a:gd name="connsiteY21" fmla="*/ 311838 h 590770"/>
                <a:gd name="connsiteX22" fmla="*/ 322851 w 591547"/>
                <a:gd name="connsiteY22" fmla="*/ 332826 h 590770"/>
                <a:gd name="connsiteX23" fmla="*/ 247709 w 591547"/>
                <a:gd name="connsiteY23" fmla="*/ 332826 h 590770"/>
                <a:gd name="connsiteX24" fmla="*/ 247709 w 591547"/>
                <a:gd name="connsiteY24" fmla="*/ 257944 h 590770"/>
                <a:gd name="connsiteX25" fmla="*/ 322851 w 591547"/>
                <a:gd name="connsiteY25" fmla="*/ 257944 h 590770"/>
                <a:gd name="connsiteX26" fmla="*/ 322851 w 591547"/>
                <a:gd name="connsiteY26" fmla="*/ 279580 h 590770"/>
                <a:gd name="connsiteX27" fmla="*/ 247709 w 591547"/>
                <a:gd name="connsiteY27" fmla="*/ 279580 h 590770"/>
                <a:gd name="connsiteX28" fmla="*/ 247709 w 591547"/>
                <a:gd name="connsiteY28" fmla="*/ 203919 h 590770"/>
                <a:gd name="connsiteX29" fmla="*/ 322851 w 591547"/>
                <a:gd name="connsiteY29" fmla="*/ 203919 h 590770"/>
                <a:gd name="connsiteX30" fmla="*/ 322851 w 591547"/>
                <a:gd name="connsiteY30" fmla="*/ 225684 h 590770"/>
                <a:gd name="connsiteX31" fmla="*/ 247709 w 591547"/>
                <a:gd name="connsiteY31" fmla="*/ 225684 h 590770"/>
                <a:gd name="connsiteX32" fmla="*/ 247709 w 591547"/>
                <a:gd name="connsiteY32" fmla="*/ 150672 h 590770"/>
                <a:gd name="connsiteX33" fmla="*/ 322851 w 591547"/>
                <a:gd name="connsiteY33" fmla="*/ 150672 h 590770"/>
                <a:gd name="connsiteX34" fmla="*/ 322851 w 591547"/>
                <a:gd name="connsiteY34" fmla="*/ 171660 h 590770"/>
                <a:gd name="connsiteX35" fmla="*/ 247709 w 591547"/>
                <a:gd name="connsiteY35" fmla="*/ 171660 h 590770"/>
                <a:gd name="connsiteX36" fmla="*/ 355090 w 591547"/>
                <a:gd name="connsiteY36" fmla="*/ 102357 h 590770"/>
                <a:gd name="connsiteX37" fmla="*/ 355090 w 591547"/>
                <a:gd name="connsiteY37" fmla="*/ 373160 h 590770"/>
                <a:gd name="connsiteX38" fmla="*/ 355090 w 591547"/>
                <a:gd name="connsiteY38" fmla="*/ 376384 h 590770"/>
                <a:gd name="connsiteX39" fmla="*/ 355090 w 591547"/>
                <a:gd name="connsiteY39" fmla="*/ 569815 h 590770"/>
                <a:gd name="connsiteX40" fmla="*/ 484213 w 591547"/>
                <a:gd name="connsiteY40" fmla="*/ 569815 h 590770"/>
                <a:gd name="connsiteX41" fmla="*/ 484213 w 591547"/>
                <a:gd name="connsiteY41" fmla="*/ 154744 h 590770"/>
                <a:gd name="connsiteX42" fmla="*/ 333300 w 591547"/>
                <a:gd name="connsiteY42" fmla="*/ 99939 h 590770"/>
                <a:gd name="connsiteX43" fmla="*/ 236458 w 591547"/>
                <a:gd name="connsiteY43" fmla="*/ 125730 h 590770"/>
                <a:gd name="connsiteX44" fmla="*/ 236458 w 591547"/>
                <a:gd name="connsiteY44" fmla="*/ 341728 h 590770"/>
                <a:gd name="connsiteX45" fmla="*/ 333300 w 591547"/>
                <a:gd name="connsiteY45" fmla="*/ 360265 h 590770"/>
                <a:gd name="connsiteX46" fmla="*/ 397862 w 591547"/>
                <a:gd name="connsiteY46" fmla="*/ 21761 h 590770"/>
                <a:gd name="connsiteX47" fmla="*/ 387371 w 591547"/>
                <a:gd name="connsiteY47" fmla="*/ 32238 h 590770"/>
                <a:gd name="connsiteX48" fmla="*/ 397862 w 591547"/>
                <a:gd name="connsiteY48" fmla="*/ 42716 h 590770"/>
                <a:gd name="connsiteX49" fmla="*/ 409160 w 591547"/>
                <a:gd name="connsiteY49" fmla="*/ 32238 h 590770"/>
                <a:gd name="connsiteX50" fmla="*/ 397862 w 591547"/>
                <a:gd name="connsiteY50" fmla="*/ 21761 h 590770"/>
                <a:gd name="connsiteX51" fmla="*/ 397862 w 591547"/>
                <a:gd name="connsiteY51" fmla="*/ 0 h 590770"/>
                <a:gd name="connsiteX52" fmla="*/ 430143 w 591547"/>
                <a:gd name="connsiteY52" fmla="*/ 32238 h 590770"/>
                <a:gd name="connsiteX53" fmla="*/ 409160 w 591547"/>
                <a:gd name="connsiteY53" fmla="*/ 62865 h 590770"/>
                <a:gd name="connsiteX54" fmla="*/ 409160 w 591547"/>
                <a:gd name="connsiteY54" fmla="*/ 100745 h 590770"/>
                <a:gd name="connsiteX55" fmla="*/ 498740 w 591547"/>
                <a:gd name="connsiteY55" fmla="*/ 137819 h 590770"/>
                <a:gd name="connsiteX56" fmla="*/ 506003 w 591547"/>
                <a:gd name="connsiteY56" fmla="*/ 147491 h 590770"/>
                <a:gd name="connsiteX57" fmla="*/ 506003 w 591547"/>
                <a:gd name="connsiteY57" fmla="*/ 569815 h 590770"/>
                <a:gd name="connsiteX58" fmla="*/ 591547 w 591547"/>
                <a:gd name="connsiteY58" fmla="*/ 569815 h 590770"/>
                <a:gd name="connsiteX59" fmla="*/ 591547 w 591547"/>
                <a:gd name="connsiteY59" fmla="*/ 590770 h 590770"/>
                <a:gd name="connsiteX60" fmla="*/ 494705 w 591547"/>
                <a:gd name="connsiteY60" fmla="*/ 590770 h 590770"/>
                <a:gd name="connsiteX61" fmla="*/ 344598 w 591547"/>
                <a:gd name="connsiteY61" fmla="*/ 590770 h 590770"/>
                <a:gd name="connsiteX62" fmla="*/ 193685 w 591547"/>
                <a:gd name="connsiteY62" fmla="*/ 590770 h 590770"/>
                <a:gd name="connsiteX63" fmla="*/ 64562 w 591547"/>
                <a:gd name="connsiteY63" fmla="*/ 590770 h 590770"/>
                <a:gd name="connsiteX64" fmla="*/ 0 w 591547"/>
                <a:gd name="connsiteY64" fmla="*/ 590770 h 590770"/>
                <a:gd name="connsiteX65" fmla="*/ 0 w 591547"/>
                <a:gd name="connsiteY65" fmla="*/ 569815 h 590770"/>
                <a:gd name="connsiteX66" fmla="*/ 54070 w 591547"/>
                <a:gd name="connsiteY66" fmla="*/ 569815 h 590770"/>
                <a:gd name="connsiteX67" fmla="*/ 54070 w 591547"/>
                <a:gd name="connsiteY67" fmla="*/ 373160 h 590770"/>
                <a:gd name="connsiteX68" fmla="*/ 62141 w 591547"/>
                <a:gd name="connsiteY68" fmla="*/ 362683 h 590770"/>
                <a:gd name="connsiteX69" fmla="*/ 191264 w 591547"/>
                <a:gd name="connsiteY69" fmla="*/ 333668 h 590770"/>
                <a:gd name="connsiteX70" fmla="*/ 195299 w 591547"/>
                <a:gd name="connsiteY70" fmla="*/ 333668 h 590770"/>
                <a:gd name="connsiteX71" fmla="*/ 196106 w 591547"/>
                <a:gd name="connsiteY71" fmla="*/ 333668 h 590770"/>
                <a:gd name="connsiteX72" fmla="*/ 215475 w 591547"/>
                <a:gd name="connsiteY72" fmla="*/ 336892 h 590770"/>
                <a:gd name="connsiteX73" fmla="*/ 215475 w 591547"/>
                <a:gd name="connsiteY73" fmla="*/ 116864 h 590770"/>
                <a:gd name="connsiteX74" fmla="*/ 223545 w 591547"/>
                <a:gd name="connsiteY74" fmla="*/ 106387 h 590770"/>
                <a:gd name="connsiteX75" fmla="*/ 341370 w 591547"/>
                <a:gd name="connsiteY75" fmla="*/ 75760 h 590770"/>
                <a:gd name="connsiteX76" fmla="*/ 342984 w 591547"/>
                <a:gd name="connsiteY76" fmla="*/ 75760 h 590770"/>
                <a:gd name="connsiteX77" fmla="*/ 345405 w 591547"/>
                <a:gd name="connsiteY77" fmla="*/ 75760 h 590770"/>
                <a:gd name="connsiteX78" fmla="*/ 347020 w 591547"/>
                <a:gd name="connsiteY78" fmla="*/ 75760 h 590770"/>
                <a:gd name="connsiteX79" fmla="*/ 348634 w 591547"/>
                <a:gd name="connsiteY79" fmla="*/ 75760 h 590770"/>
                <a:gd name="connsiteX80" fmla="*/ 387371 w 591547"/>
                <a:gd name="connsiteY80" fmla="*/ 91879 h 590770"/>
                <a:gd name="connsiteX81" fmla="*/ 387371 w 591547"/>
                <a:gd name="connsiteY81" fmla="*/ 62865 h 590770"/>
                <a:gd name="connsiteX82" fmla="*/ 365581 w 591547"/>
                <a:gd name="connsiteY82" fmla="*/ 32238 h 590770"/>
                <a:gd name="connsiteX83" fmla="*/ 397862 w 591547"/>
                <a:gd name="connsiteY83" fmla="*/ 0 h 590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591547" h="590770">
                  <a:moveTo>
                    <a:pt x="86413" y="515758"/>
                  </a:moveTo>
                  <a:lnTo>
                    <a:pt x="171919" y="515758"/>
                  </a:lnTo>
                  <a:lnTo>
                    <a:pt x="171919" y="537523"/>
                  </a:lnTo>
                  <a:lnTo>
                    <a:pt x="86413" y="537523"/>
                  </a:lnTo>
                  <a:close/>
                  <a:moveTo>
                    <a:pt x="86413" y="461733"/>
                  </a:moveTo>
                  <a:lnTo>
                    <a:pt x="171919" y="461733"/>
                  </a:lnTo>
                  <a:lnTo>
                    <a:pt x="171919" y="483498"/>
                  </a:lnTo>
                  <a:lnTo>
                    <a:pt x="86413" y="483498"/>
                  </a:lnTo>
                  <a:close/>
                  <a:moveTo>
                    <a:pt x="86413" y="408616"/>
                  </a:moveTo>
                  <a:lnTo>
                    <a:pt x="171919" y="408616"/>
                  </a:lnTo>
                  <a:lnTo>
                    <a:pt x="171919" y="429474"/>
                  </a:lnTo>
                  <a:lnTo>
                    <a:pt x="86413" y="429474"/>
                  </a:lnTo>
                  <a:close/>
                  <a:moveTo>
                    <a:pt x="204177" y="357041"/>
                  </a:moveTo>
                  <a:lnTo>
                    <a:pt x="204177" y="569815"/>
                  </a:lnTo>
                  <a:lnTo>
                    <a:pt x="333300" y="569815"/>
                  </a:lnTo>
                  <a:lnTo>
                    <a:pt x="333300" y="382026"/>
                  </a:lnTo>
                  <a:close/>
                  <a:moveTo>
                    <a:pt x="183194" y="357041"/>
                  </a:moveTo>
                  <a:lnTo>
                    <a:pt x="75053" y="382026"/>
                  </a:lnTo>
                  <a:lnTo>
                    <a:pt x="75053" y="569815"/>
                  </a:lnTo>
                  <a:lnTo>
                    <a:pt x="183194" y="569815"/>
                  </a:lnTo>
                  <a:close/>
                  <a:moveTo>
                    <a:pt x="247709" y="311838"/>
                  </a:moveTo>
                  <a:lnTo>
                    <a:pt x="322851" y="311838"/>
                  </a:lnTo>
                  <a:lnTo>
                    <a:pt x="322851" y="332826"/>
                  </a:lnTo>
                  <a:lnTo>
                    <a:pt x="247709" y="332826"/>
                  </a:lnTo>
                  <a:close/>
                  <a:moveTo>
                    <a:pt x="247709" y="257944"/>
                  </a:moveTo>
                  <a:lnTo>
                    <a:pt x="322851" y="257944"/>
                  </a:lnTo>
                  <a:lnTo>
                    <a:pt x="322851" y="279580"/>
                  </a:lnTo>
                  <a:lnTo>
                    <a:pt x="247709" y="279580"/>
                  </a:lnTo>
                  <a:close/>
                  <a:moveTo>
                    <a:pt x="247709" y="203919"/>
                  </a:moveTo>
                  <a:lnTo>
                    <a:pt x="322851" y="203919"/>
                  </a:lnTo>
                  <a:lnTo>
                    <a:pt x="322851" y="225684"/>
                  </a:lnTo>
                  <a:lnTo>
                    <a:pt x="247709" y="225684"/>
                  </a:lnTo>
                  <a:close/>
                  <a:moveTo>
                    <a:pt x="247709" y="150672"/>
                  </a:moveTo>
                  <a:lnTo>
                    <a:pt x="322851" y="150672"/>
                  </a:lnTo>
                  <a:lnTo>
                    <a:pt x="322851" y="171660"/>
                  </a:lnTo>
                  <a:lnTo>
                    <a:pt x="247709" y="171660"/>
                  </a:lnTo>
                  <a:close/>
                  <a:moveTo>
                    <a:pt x="355090" y="102357"/>
                  </a:moveTo>
                  <a:lnTo>
                    <a:pt x="355090" y="373160"/>
                  </a:lnTo>
                  <a:lnTo>
                    <a:pt x="355090" y="376384"/>
                  </a:lnTo>
                  <a:lnTo>
                    <a:pt x="355090" y="569815"/>
                  </a:lnTo>
                  <a:lnTo>
                    <a:pt x="484213" y="569815"/>
                  </a:lnTo>
                  <a:lnTo>
                    <a:pt x="484213" y="154744"/>
                  </a:lnTo>
                  <a:close/>
                  <a:moveTo>
                    <a:pt x="333300" y="99939"/>
                  </a:moveTo>
                  <a:lnTo>
                    <a:pt x="236458" y="125730"/>
                  </a:lnTo>
                  <a:lnTo>
                    <a:pt x="236458" y="341728"/>
                  </a:lnTo>
                  <a:lnTo>
                    <a:pt x="333300" y="360265"/>
                  </a:lnTo>
                  <a:close/>
                  <a:moveTo>
                    <a:pt x="397862" y="21761"/>
                  </a:moveTo>
                  <a:cubicBezTo>
                    <a:pt x="392213" y="21761"/>
                    <a:pt x="387371" y="26596"/>
                    <a:pt x="387371" y="32238"/>
                  </a:cubicBezTo>
                  <a:cubicBezTo>
                    <a:pt x="387371" y="37880"/>
                    <a:pt x="392213" y="42716"/>
                    <a:pt x="397862" y="42716"/>
                  </a:cubicBezTo>
                  <a:cubicBezTo>
                    <a:pt x="404318" y="42716"/>
                    <a:pt x="409160" y="37880"/>
                    <a:pt x="409160" y="32238"/>
                  </a:cubicBezTo>
                  <a:cubicBezTo>
                    <a:pt x="409160" y="26596"/>
                    <a:pt x="404318" y="21761"/>
                    <a:pt x="397862" y="21761"/>
                  </a:cubicBezTo>
                  <a:close/>
                  <a:moveTo>
                    <a:pt x="397862" y="0"/>
                  </a:moveTo>
                  <a:cubicBezTo>
                    <a:pt x="415616" y="0"/>
                    <a:pt x="430143" y="14507"/>
                    <a:pt x="430143" y="32238"/>
                  </a:cubicBezTo>
                  <a:cubicBezTo>
                    <a:pt x="430143" y="45940"/>
                    <a:pt x="421266" y="58029"/>
                    <a:pt x="409160" y="62865"/>
                  </a:cubicBezTo>
                  <a:lnTo>
                    <a:pt x="409160" y="100745"/>
                  </a:lnTo>
                  <a:lnTo>
                    <a:pt x="498740" y="137819"/>
                  </a:lnTo>
                  <a:cubicBezTo>
                    <a:pt x="502775" y="139431"/>
                    <a:pt x="506003" y="143461"/>
                    <a:pt x="506003" y="147491"/>
                  </a:cubicBezTo>
                  <a:lnTo>
                    <a:pt x="506003" y="569815"/>
                  </a:lnTo>
                  <a:lnTo>
                    <a:pt x="591547" y="569815"/>
                  </a:lnTo>
                  <a:lnTo>
                    <a:pt x="591547" y="590770"/>
                  </a:lnTo>
                  <a:lnTo>
                    <a:pt x="494705" y="590770"/>
                  </a:lnTo>
                  <a:lnTo>
                    <a:pt x="344598" y="590770"/>
                  </a:lnTo>
                  <a:lnTo>
                    <a:pt x="193685" y="590770"/>
                  </a:lnTo>
                  <a:lnTo>
                    <a:pt x="64562" y="590770"/>
                  </a:lnTo>
                  <a:lnTo>
                    <a:pt x="0" y="590770"/>
                  </a:lnTo>
                  <a:lnTo>
                    <a:pt x="0" y="569815"/>
                  </a:lnTo>
                  <a:lnTo>
                    <a:pt x="54070" y="569815"/>
                  </a:lnTo>
                  <a:lnTo>
                    <a:pt x="54070" y="373160"/>
                  </a:lnTo>
                  <a:cubicBezTo>
                    <a:pt x="54070" y="368324"/>
                    <a:pt x="57298" y="364294"/>
                    <a:pt x="62141" y="362683"/>
                  </a:cubicBezTo>
                  <a:lnTo>
                    <a:pt x="191264" y="333668"/>
                  </a:lnTo>
                  <a:cubicBezTo>
                    <a:pt x="192878" y="332862"/>
                    <a:pt x="194492" y="332862"/>
                    <a:pt x="195299" y="333668"/>
                  </a:cubicBezTo>
                  <a:cubicBezTo>
                    <a:pt x="196106" y="333668"/>
                    <a:pt x="196106" y="333668"/>
                    <a:pt x="196106" y="333668"/>
                  </a:cubicBezTo>
                  <a:lnTo>
                    <a:pt x="215475" y="336892"/>
                  </a:lnTo>
                  <a:lnTo>
                    <a:pt x="215475" y="116864"/>
                  </a:lnTo>
                  <a:cubicBezTo>
                    <a:pt x="215475" y="112028"/>
                    <a:pt x="218703" y="107999"/>
                    <a:pt x="223545" y="106387"/>
                  </a:cubicBezTo>
                  <a:lnTo>
                    <a:pt x="341370" y="75760"/>
                  </a:lnTo>
                  <a:cubicBezTo>
                    <a:pt x="342177" y="75760"/>
                    <a:pt x="342177" y="75760"/>
                    <a:pt x="342984" y="75760"/>
                  </a:cubicBezTo>
                  <a:cubicBezTo>
                    <a:pt x="343791" y="75760"/>
                    <a:pt x="344598" y="74954"/>
                    <a:pt x="345405" y="75760"/>
                  </a:cubicBezTo>
                  <a:cubicBezTo>
                    <a:pt x="346213" y="75760"/>
                    <a:pt x="347020" y="75760"/>
                    <a:pt x="347020" y="75760"/>
                  </a:cubicBezTo>
                  <a:cubicBezTo>
                    <a:pt x="347827" y="75760"/>
                    <a:pt x="347827" y="75760"/>
                    <a:pt x="348634" y="75760"/>
                  </a:cubicBezTo>
                  <a:lnTo>
                    <a:pt x="387371" y="91879"/>
                  </a:lnTo>
                  <a:lnTo>
                    <a:pt x="387371" y="62865"/>
                  </a:lnTo>
                  <a:cubicBezTo>
                    <a:pt x="375265" y="58029"/>
                    <a:pt x="365581" y="45940"/>
                    <a:pt x="365581" y="32238"/>
                  </a:cubicBezTo>
                  <a:cubicBezTo>
                    <a:pt x="365581" y="14507"/>
                    <a:pt x="380107" y="0"/>
                    <a:pt x="39786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 anchor="ctr">
              <a:normAutofit fontScale="90000"/>
            </a:bodyPr>
            <a:p>
              <a:pPr algn="ctr"/>
            </a:p>
          </p:txBody>
        </p:sp>
        <p:sp>
          <p:nvSpPr>
            <p:cNvPr id="55" name="ïṩḻîḑé"/>
            <p:cNvSpPr/>
            <p:nvPr/>
          </p:nvSpPr>
          <p:spPr bwMode="auto">
            <a:xfrm>
              <a:off x="4183504" y="4065927"/>
              <a:ext cx="441545" cy="315967"/>
            </a:xfrm>
            <a:custGeom>
              <a:avLst/>
              <a:gdLst>
                <a:gd name="connsiteX0" fmla="*/ 20293 w 607639"/>
                <a:gd name="connsiteY0" fmla="*/ 384259 h 434824"/>
                <a:gd name="connsiteX1" fmla="*/ 20293 w 607639"/>
                <a:gd name="connsiteY1" fmla="*/ 404432 h 434824"/>
                <a:gd name="connsiteX2" fmla="*/ 30351 w 607639"/>
                <a:gd name="connsiteY2" fmla="*/ 414562 h 434824"/>
                <a:gd name="connsiteX3" fmla="*/ 577199 w 607639"/>
                <a:gd name="connsiteY3" fmla="*/ 414562 h 434824"/>
                <a:gd name="connsiteX4" fmla="*/ 587346 w 607639"/>
                <a:gd name="connsiteY4" fmla="*/ 404432 h 434824"/>
                <a:gd name="connsiteX5" fmla="*/ 587346 w 607639"/>
                <a:gd name="connsiteY5" fmla="*/ 384259 h 434824"/>
                <a:gd name="connsiteX6" fmla="*/ 577199 w 607639"/>
                <a:gd name="connsiteY6" fmla="*/ 384259 h 434824"/>
                <a:gd name="connsiteX7" fmla="*/ 394917 w 607639"/>
                <a:gd name="connsiteY7" fmla="*/ 384259 h 434824"/>
                <a:gd name="connsiteX8" fmla="*/ 394917 w 607639"/>
                <a:gd name="connsiteY8" fmla="*/ 394301 h 434824"/>
                <a:gd name="connsiteX9" fmla="*/ 384859 w 607639"/>
                <a:gd name="connsiteY9" fmla="*/ 404432 h 434824"/>
                <a:gd name="connsiteX10" fmla="*/ 222780 w 607639"/>
                <a:gd name="connsiteY10" fmla="*/ 404432 h 434824"/>
                <a:gd name="connsiteX11" fmla="*/ 212633 w 607639"/>
                <a:gd name="connsiteY11" fmla="*/ 394301 h 434824"/>
                <a:gd name="connsiteX12" fmla="*/ 212633 w 607639"/>
                <a:gd name="connsiteY12" fmla="*/ 384259 h 434824"/>
                <a:gd name="connsiteX13" fmla="*/ 30351 w 607639"/>
                <a:gd name="connsiteY13" fmla="*/ 384259 h 434824"/>
                <a:gd name="connsiteX14" fmla="*/ 506365 w 607639"/>
                <a:gd name="connsiteY14" fmla="*/ 303290 h 434824"/>
                <a:gd name="connsiteX15" fmla="*/ 526573 w 607639"/>
                <a:gd name="connsiteY15" fmla="*/ 303290 h 434824"/>
                <a:gd name="connsiteX16" fmla="*/ 536721 w 607639"/>
                <a:gd name="connsiteY16" fmla="*/ 313452 h 434824"/>
                <a:gd name="connsiteX17" fmla="*/ 526573 w 607639"/>
                <a:gd name="connsiteY17" fmla="*/ 323613 h 434824"/>
                <a:gd name="connsiteX18" fmla="*/ 506365 w 607639"/>
                <a:gd name="connsiteY18" fmla="*/ 323613 h 434824"/>
                <a:gd name="connsiteX19" fmla="*/ 496216 w 607639"/>
                <a:gd name="connsiteY19" fmla="*/ 313452 h 434824"/>
                <a:gd name="connsiteX20" fmla="*/ 506365 w 607639"/>
                <a:gd name="connsiteY20" fmla="*/ 303290 h 434824"/>
                <a:gd name="connsiteX21" fmla="*/ 334183 w 607639"/>
                <a:gd name="connsiteY21" fmla="*/ 303290 h 434824"/>
                <a:gd name="connsiteX22" fmla="*/ 465817 w 607639"/>
                <a:gd name="connsiteY22" fmla="*/ 303290 h 434824"/>
                <a:gd name="connsiteX23" fmla="*/ 475963 w 607639"/>
                <a:gd name="connsiteY23" fmla="*/ 313452 h 434824"/>
                <a:gd name="connsiteX24" fmla="*/ 465817 w 607639"/>
                <a:gd name="connsiteY24" fmla="*/ 323613 h 434824"/>
                <a:gd name="connsiteX25" fmla="*/ 334183 w 607639"/>
                <a:gd name="connsiteY25" fmla="*/ 323613 h 434824"/>
                <a:gd name="connsiteX26" fmla="*/ 324036 w 607639"/>
                <a:gd name="connsiteY26" fmla="*/ 313452 h 434824"/>
                <a:gd name="connsiteX27" fmla="*/ 334183 w 607639"/>
                <a:gd name="connsiteY27" fmla="*/ 303290 h 434824"/>
                <a:gd name="connsiteX28" fmla="*/ 243085 w 607639"/>
                <a:gd name="connsiteY28" fmla="*/ 303290 h 434824"/>
                <a:gd name="connsiteX29" fmla="*/ 263293 w 607639"/>
                <a:gd name="connsiteY29" fmla="*/ 303290 h 434824"/>
                <a:gd name="connsiteX30" fmla="*/ 273442 w 607639"/>
                <a:gd name="connsiteY30" fmla="*/ 313452 h 434824"/>
                <a:gd name="connsiteX31" fmla="*/ 263293 w 607639"/>
                <a:gd name="connsiteY31" fmla="*/ 323613 h 434824"/>
                <a:gd name="connsiteX32" fmla="*/ 243085 w 607639"/>
                <a:gd name="connsiteY32" fmla="*/ 323613 h 434824"/>
                <a:gd name="connsiteX33" fmla="*/ 232937 w 607639"/>
                <a:gd name="connsiteY33" fmla="*/ 313452 h 434824"/>
                <a:gd name="connsiteX34" fmla="*/ 243085 w 607639"/>
                <a:gd name="connsiteY34" fmla="*/ 303290 h 434824"/>
                <a:gd name="connsiteX35" fmla="*/ 70815 w 607639"/>
                <a:gd name="connsiteY35" fmla="*/ 303290 h 434824"/>
                <a:gd name="connsiteX36" fmla="*/ 202555 w 607639"/>
                <a:gd name="connsiteY36" fmla="*/ 303290 h 434824"/>
                <a:gd name="connsiteX37" fmla="*/ 212614 w 607639"/>
                <a:gd name="connsiteY37" fmla="*/ 313452 h 434824"/>
                <a:gd name="connsiteX38" fmla="*/ 202555 w 607639"/>
                <a:gd name="connsiteY38" fmla="*/ 323613 h 434824"/>
                <a:gd name="connsiteX39" fmla="*/ 70815 w 607639"/>
                <a:gd name="connsiteY39" fmla="*/ 323613 h 434824"/>
                <a:gd name="connsiteX40" fmla="*/ 60757 w 607639"/>
                <a:gd name="connsiteY40" fmla="*/ 313452 h 434824"/>
                <a:gd name="connsiteX41" fmla="*/ 70815 w 607639"/>
                <a:gd name="connsiteY41" fmla="*/ 303290 h 434824"/>
                <a:gd name="connsiteX42" fmla="*/ 202580 w 607639"/>
                <a:gd name="connsiteY42" fmla="*/ 262856 h 434824"/>
                <a:gd name="connsiteX43" fmla="*/ 263292 w 607639"/>
                <a:gd name="connsiteY43" fmla="*/ 262856 h 434824"/>
                <a:gd name="connsiteX44" fmla="*/ 273441 w 607639"/>
                <a:gd name="connsiteY44" fmla="*/ 272982 h 434824"/>
                <a:gd name="connsiteX45" fmla="*/ 263292 w 607639"/>
                <a:gd name="connsiteY45" fmla="*/ 283108 h 434824"/>
                <a:gd name="connsiteX46" fmla="*/ 202580 w 607639"/>
                <a:gd name="connsiteY46" fmla="*/ 283108 h 434824"/>
                <a:gd name="connsiteX47" fmla="*/ 192432 w 607639"/>
                <a:gd name="connsiteY47" fmla="*/ 272982 h 434824"/>
                <a:gd name="connsiteX48" fmla="*/ 202580 w 607639"/>
                <a:gd name="connsiteY48" fmla="*/ 262856 h 434824"/>
                <a:gd name="connsiteX49" fmla="*/ 70815 w 607639"/>
                <a:gd name="connsiteY49" fmla="*/ 262856 h 434824"/>
                <a:gd name="connsiteX50" fmla="*/ 161962 w 607639"/>
                <a:gd name="connsiteY50" fmla="*/ 262856 h 434824"/>
                <a:gd name="connsiteX51" fmla="*/ 172109 w 607639"/>
                <a:gd name="connsiteY51" fmla="*/ 272982 h 434824"/>
                <a:gd name="connsiteX52" fmla="*/ 161962 w 607639"/>
                <a:gd name="connsiteY52" fmla="*/ 283108 h 434824"/>
                <a:gd name="connsiteX53" fmla="*/ 70815 w 607639"/>
                <a:gd name="connsiteY53" fmla="*/ 283108 h 434824"/>
                <a:gd name="connsiteX54" fmla="*/ 60757 w 607639"/>
                <a:gd name="connsiteY54" fmla="*/ 272982 h 434824"/>
                <a:gd name="connsiteX55" fmla="*/ 70815 w 607639"/>
                <a:gd name="connsiteY55" fmla="*/ 262856 h 434824"/>
                <a:gd name="connsiteX56" fmla="*/ 121482 w 607639"/>
                <a:gd name="connsiteY56" fmla="*/ 222422 h 434824"/>
                <a:gd name="connsiteX57" fmla="*/ 263292 w 607639"/>
                <a:gd name="connsiteY57" fmla="*/ 222422 h 434824"/>
                <a:gd name="connsiteX58" fmla="*/ 273441 w 607639"/>
                <a:gd name="connsiteY58" fmla="*/ 232548 h 434824"/>
                <a:gd name="connsiteX59" fmla="*/ 263292 w 607639"/>
                <a:gd name="connsiteY59" fmla="*/ 242674 h 434824"/>
                <a:gd name="connsiteX60" fmla="*/ 121482 w 607639"/>
                <a:gd name="connsiteY60" fmla="*/ 242674 h 434824"/>
                <a:gd name="connsiteX61" fmla="*/ 111423 w 607639"/>
                <a:gd name="connsiteY61" fmla="*/ 232548 h 434824"/>
                <a:gd name="connsiteX62" fmla="*/ 121482 w 607639"/>
                <a:gd name="connsiteY62" fmla="*/ 222422 h 434824"/>
                <a:gd name="connsiteX63" fmla="*/ 70835 w 607639"/>
                <a:gd name="connsiteY63" fmla="*/ 222422 h 434824"/>
                <a:gd name="connsiteX64" fmla="*/ 81003 w 607639"/>
                <a:gd name="connsiteY64" fmla="*/ 222422 h 434824"/>
                <a:gd name="connsiteX65" fmla="*/ 91171 w 607639"/>
                <a:gd name="connsiteY65" fmla="*/ 232548 h 434824"/>
                <a:gd name="connsiteX66" fmla="*/ 81003 w 607639"/>
                <a:gd name="connsiteY66" fmla="*/ 242674 h 434824"/>
                <a:gd name="connsiteX67" fmla="*/ 70835 w 607639"/>
                <a:gd name="connsiteY67" fmla="*/ 242674 h 434824"/>
                <a:gd name="connsiteX68" fmla="*/ 60757 w 607639"/>
                <a:gd name="connsiteY68" fmla="*/ 232548 h 434824"/>
                <a:gd name="connsiteX69" fmla="*/ 70835 w 607639"/>
                <a:gd name="connsiteY69" fmla="*/ 222422 h 434824"/>
                <a:gd name="connsiteX70" fmla="*/ 243085 w 607639"/>
                <a:gd name="connsiteY70" fmla="*/ 181988 h 434824"/>
                <a:gd name="connsiteX71" fmla="*/ 263293 w 607639"/>
                <a:gd name="connsiteY71" fmla="*/ 181988 h 434824"/>
                <a:gd name="connsiteX72" fmla="*/ 273442 w 607639"/>
                <a:gd name="connsiteY72" fmla="*/ 192114 h 434824"/>
                <a:gd name="connsiteX73" fmla="*/ 263293 w 607639"/>
                <a:gd name="connsiteY73" fmla="*/ 202240 h 434824"/>
                <a:gd name="connsiteX74" fmla="*/ 243085 w 607639"/>
                <a:gd name="connsiteY74" fmla="*/ 202240 h 434824"/>
                <a:gd name="connsiteX75" fmla="*/ 232937 w 607639"/>
                <a:gd name="connsiteY75" fmla="*/ 192114 h 434824"/>
                <a:gd name="connsiteX76" fmla="*/ 243085 w 607639"/>
                <a:gd name="connsiteY76" fmla="*/ 181988 h 434824"/>
                <a:gd name="connsiteX77" fmla="*/ 70815 w 607639"/>
                <a:gd name="connsiteY77" fmla="*/ 181988 h 434824"/>
                <a:gd name="connsiteX78" fmla="*/ 202555 w 607639"/>
                <a:gd name="connsiteY78" fmla="*/ 181988 h 434824"/>
                <a:gd name="connsiteX79" fmla="*/ 212614 w 607639"/>
                <a:gd name="connsiteY79" fmla="*/ 192114 h 434824"/>
                <a:gd name="connsiteX80" fmla="*/ 202555 w 607639"/>
                <a:gd name="connsiteY80" fmla="*/ 202240 h 434824"/>
                <a:gd name="connsiteX81" fmla="*/ 70815 w 607639"/>
                <a:gd name="connsiteY81" fmla="*/ 202240 h 434824"/>
                <a:gd name="connsiteX82" fmla="*/ 60757 w 607639"/>
                <a:gd name="connsiteY82" fmla="*/ 192114 h 434824"/>
                <a:gd name="connsiteX83" fmla="*/ 70815 w 607639"/>
                <a:gd name="connsiteY83" fmla="*/ 181988 h 434824"/>
                <a:gd name="connsiteX84" fmla="*/ 202580 w 607639"/>
                <a:gd name="connsiteY84" fmla="*/ 141554 h 434824"/>
                <a:gd name="connsiteX85" fmla="*/ 263292 w 607639"/>
                <a:gd name="connsiteY85" fmla="*/ 141554 h 434824"/>
                <a:gd name="connsiteX86" fmla="*/ 273441 w 607639"/>
                <a:gd name="connsiteY86" fmla="*/ 151680 h 434824"/>
                <a:gd name="connsiteX87" fmla="*/ 263292 w 607639"/>
                <a:gd name="connsiteY87" fmla="*/ 161806 h 434824"/>
                <a:gd name="connsiteX88" fmla="*/ 202580 w 607639"/>
                <a:gd name="connsiteY88" fmla="*/ 161806 h 434824"/>
                <a:gd name="connsiteX89" fmla="*/ 192432 w 607639"/>
                <a:gd name="connsiteY89" fmla="*/ 151680 h 434824"/>
                <a:gd name="connsiteX90" fmla="*/ 202580 w 607639"/>
                <a:gd name="connsiteY90" fmla="*/ 141554 h 434824"/>
                <a:gd name="connsiteX91" fmla="*/ 70815 w 607639"/>
                <a:gd name="connsiteY91" fmla="*/ 141554 h 434824"/>
                <a:gd name="connsiteX92" fmla="*/ 161962 w 607639"/>
                <a:gd name="connsiteY92" fmla="*/ 141554 h 434824"/>
                <a:gd name="connsiteX93" fmla="*/ 172109 w 607639"/>
                <a:gd name="connsiteY93" fmla="*/ 151680 h 434824"/>
                <a:gd name="connsiteX94" fmla="*/ 161962 w 607639"/>
                <a:gd name="connsiteY94" fmla="*/ 161806 h 434824"/>
                <a:gd name="connsiteX95" fmla="*/ 70815 w 607639"/>
                <a:gd name="connsiteY95" fmla="*/ 161806 h 434824"/>
                <a:gd name="connsiteX96" fmla="*/ 60757 w 607639"/>
                <a:gd name="connsiteY96" fmla="*/ 151680 h 434824"/>
                <a:gd name="connsiteX97" fmla="*/ 70815 w 607639"/>
                <a:gd name="connsiteY97" fmla="*/ 141554 h 434824"/>
                <a:gd name="connsiteX98" fmla="*/ 121482 w 607639"/>
                <a:gd name="connsiteY98" fmla="*/ 101120 h 434824"/>
                <a:gd name="connsiteX99" fmla="*/ 263292 w 607639"/>
                <a:gd name="connsiteY99" fmla="*/ 101120 h 434824"/>
                <a:gd name="connsiteX100" fmla="*/ 273441 w 607639"/>
                <a:gd name="connsiteY100" fmla="*/ 111255 h 434824"/>
                <a:gd name="connsiteX101" fmla="*/ 263292 w 607639"/>
                <a:gd name="connsiteY101" fmla="*/ 121302 h 434824"/>
                <a:gd name="connsiteX102" fmla="*/ 121482 w 607639"/>
                <a:gd name="connsiteY102" fmla="*/ 121302 h 434824"/>
                <a:gd name="connsiteX103" fmla="*/ 111423 w 607639"/>
                <a:gd name="connsiteY103" fmla="*/ 111255 h 434824"/>
                <a:gd name="connsiteX104" fmla="*/ 121482 w 607639"/>
                <a:gd name="connsiteY104" fmla="*/ 101120 h 434824"/>
                <a:gd name="connsiteX105" fmla="*/ 70835 w 607639"/>
                <a:gd name="connsiteY105" fmla="*/ 101120 h 434824"/>
                <a:gd name="connsiteX106" fmla="*/ 81003 w 607639"/>
                <a:gd name="connsiteY106" fmla="*/ 101120 h 434824"/>
                <a:gd name="connsiteX107" fmla="*/ 91171 w 607639"/>
                <a:gd name="connsiteY107" fmla="*/ 111255 h 434824"/>
                <a:gd name="connsiteX108" fmla="*/ 81003 w 607639"/>
                <a:gd name="connsiteY108" fmla="*/ 121302 h 434824"/>
                <a:gd name="connsiteX109" fmla="*/ 70835 w 607639"/>
                <a:gd name="connsiteY109" fmla="*/ 121302 h 434824"/>
                <a:gd name="connsiteX110" fmla="*/ 60757 w 607639"/>
                <a:gd name="connsiteY110" fmla="*/ 111255 h 434824"/>
                <a:gd name="connsiteX111" fmla="*/ 70835 w 607639"/>
                <a:gd name="connsiteY111" fmla="*/ 101120 h 434824"/>
                <a:gd name="connsiteX112" fmla="*/ 425318 w 607639"/>
                <a:gd name="connsiteY112" fmla="*/ 71833 h 434824"/>
                <a:gd name="connsiteX113" fmla="*/ 344678 w 607639"/>
                <a:gd name="connsiteY113" fmla="*/ 153142 h 434824"/>
                <a:gd name="connsiteX114" fmla="*/ 344589 w 607639"/>
                <a:gd name="connsiteY114" fmla="*/ 153942 h 434824"/>
                <a:gd name="connsiteX115" fmla="*/ 344411 w 607639"/>
                <a:gd name="connsiteY115" fmla="*/ 157318 h 434824"/>
                <a:gd name="connsiteX116" fmla="*/ 344233 w 607639"/>
                <a:gd name="connsiteY116" fmla="*/ 161850 h 434824"/>
                <a:gd name="connsiteX117" fmla="*/ 425318 w 607639"/>
                <a:gd name="connsiteY117" fmla="*/ 161850 h 434824"/>
                <a:gd name="connsiteX118" fmla="*/ 444543 w 607639"/>
                <a:gd name="connsiteY118" fmla="*/ 71300 h 434824"/>
                <a:gd name="connsiteX119" fmla="*/ 444543 w 607639"/>
                <a:gd name="connsiteY119" fmla="*/ 182022 h 434824"/>
                <a:gd name="connsiteX120" fmla="*/ 346547 w 607639"/>
                <a:gd name="connsiteY120" fmla="*/ 182022 h 434824"/>
                <a:gd name="connsiteX121" fmla="*/ 435376 w 607639"/>
                <a:gd name="connsiteY121" fmla="*/ 252845 h 434824"/>
                <a:gd name="connsiteX122" fmla="*/ 526519 w 607639"/>
                <a:gd name="connsiteY122" fmla="*/ 161850 h 434824"/>
                <a:gd name="connsiteX123" fmla="*/ 444543 w 607639"/>
                <a:gd name="connsiteY123" fmla="*/ 71300 h 434824"/>
                <a:gd name="connsiteX124" fmla="*/ 243085 w 607639"/>
                <a:gd name="connsiteY124" fmla="*/ 60686 h 434824"/>
                <a:gd name="connsiteX125" fmla="*/ 263293 w 607639"/>
                <a:gd name="connsiteY125" fmla="*/ 60686 h 434824"/>
                <a:gd name="connsiteX126" fmla="*/ 273442 w 607639"/>
                <a:gd name="connsiteY126" fmla="*/ 70821 h 434824"/>
                <a:gd name="connsiteX127" fmla="*/ 263293 w 607639"/>
                <a:gd name="connsiteY127" fmla="*/ 80868 h 434824"/>
                <a:gd name="connsiteX128" fmla="*/ 243085 w 607639"/>
                <a:gd name="connsiteY128" fmla="*/ 80868 h 434824"/>
                <a:gd name="connsiteX129" fmla="*/ 232937 w 607639"/>
                <a:gd name="connsiteY129" fmla="*/ 70821 h 434824"/>
                <a:gd name="connsiteX130" fmla="*/ 243085 w 607639"/>
                <a:gd name="connsiteY130" fmla="*/ 60686 h 434824"/>
                <a:gd name="connsiteX131" fmla="*/ 70815 w 607639"/>
                <a:gd name="connsiteY131" fmla="*/ 60686 h 434824"/>
                <a:gd name="connsiteX132" fmla="*/ 202555 w 607639"/>
                <a:gd name="connsiteY132" fmla="*/ 60686 h 434824"/>
                <a:gd name="connsiteX133" fmla="*/ 212614 w 607639"/>
                <a:gd name="connsiteY133" fmla="*/ 70821 h 434824"/>
                <a:gd name="connsiteX134" fmla="*/ 202555 w 607639"/>
                <a:gd name="connsiteY134" fmla="*/ 80868 h 434824"/>
                <a:gd name="connsiteX135" fmla="*/ 70815 w 607639"/>
                <a:gd name="connsiteY135" fmla="*/ 80868 h 434824"/>
                <a:gd name="connsiteX136" fmla="*/ 60757 w 607639"/>
                <a:gd name="connsiteY136" fmla="*/ 70821 h 434824"/>
                <a:gd name="connsiteX137" fmla="*/ 70815 w 607639"/>
                <a:gd name="connsiteY137" fmla="*/ 60686 h 434824"/>
                <a:gd name="connsiteX138" fmla="*/ 434397 w 607639"/>
                <a:gd name="connsiteY138" fmla="*/ 50595 h 434824"/>
                <a:gd name="connsiteX139" fmla="*/ 444543 w 607639"/>
                <a:gd name="connsiteY139" fmla="*/ 50595 h 434824"/>
                <a:gd name="connsiteX140" fmla="*/ 444543 w 607639"/>
                <a:gd name="connsiteY140" fmla="*/ 50950 h 434824"/>
                <a:gd name="connsiteX141" fmla="*/ 546812 w 607639"/>
                <a:gd name="connsiteY141" fmla="*/ 161850 h 434824"/>
                <a:gd name="connsiteX142" fmla="*/ 435376 w 607639"/>
                <a:gd name="connsiteY142" fmla="*/ 273017 h 434824"/>
                <a:gd name="connsiteX143" fmla="*/ 325808 w 607639"/>
                <a:gd name="connsiteY143" fmla="*/ 182022 h 434824"/>
                <a:gd name="connsiteX144" fmla="*/ 325007 w 607639"/>
                <a:gd name="connsiteY144" fmla="*/ 182022 h 434824"/>
                <a:gd name="connsiteX145" fmla="*/ 324028 w 607639"/>
                <a:gd name="connsiteY145" fmla="*/ 172958 h 434824"/>
                <a:gd name="connsiteX146" fmla="*/ 323049 w 607639"/>
                <a:gd name="connsiteY146" fmla="*/ 161850 h 434824"/>
                <a:gd name="connsiteX147" fmla="*/ 434397 w 607639"/>
                <a:gd name="connsiteY147" fmla="*/ 50595 h 434824"/>
                <a:gd name="connsiteX148" fmla="*/ 50644 w 607639"/>
                <a:gd name="connsiteY148" fmla="*/ 20262 h 434824"/>
                <a:gd name="connsiteX149" fmla="*/ 40497 w 607639"/>
                <a:gd name="connsiteY149" fmla="*/ 30303 h 434824"/>
                <a:gd name="connsiteX150" fmla="*/ 40497 w 607639"/>
                <a:gd name="connsiteY150" fmla="*/ 363997 h 434824"/>
                <a:gd name="connsiteX151" fmla="*/ 222780 w 607639"/>
                <a:gd name="connsiteY151" fmla="*/ 363997 h 434824"/>
                <a:gd name="connsiteX152" fmla="*/ 232927 w 607639"/>
                <a:gd name="connsiteY152" fmla="*/ 374128 h 434824"/>
                <a:gd name="connsiteX153" fmla="*/ 232927 w 607639"/>
                <a:gd name="connsiteY153" fmla="*/ 384259 h 434824"/>
                <a:gd name="connsiteX154" fmla="*/ 374712 w 607639"/>
                <a:gd name="connsiteY154" fmla="*/ 384259 h 434824"/>
                <a:gd name="connsiteX155" fmla="*/ 374712 w 607639"/>
                <a:gd name="connsiteY155" fmla="*/ 374128 h 434824"/>
                <a:gd name="connsiteX156" fmla="*/ 384859 w 607639"/>
                <a:gd name="connsiteY156" fmla="*/ 363997 h 434824"/>
                <a:gd name="connsiteX157" fmla="*/ 567142 w 607639"/>
                <a:gd name="connsiteY157" fmla="*/ 363997 h 434824"/>
                <a:gd name="connsiteX158" fmla="*/ 567142 w 607639"/>
                <a:gd name="connsiteY158" fmla="*/ 30303 h 434824"/>
                <a:gd name="connsiteX159" fmla="*/ 556995 w 607639"/>
                <a:gd name="connsiteY159" fmla="*/ 20262 h 434824"/>
                <a:gd name="connsiteX160" fmla="*/ 50644 w 607639"/>
                <a:gd name="connsiteY160" fmla="*/ 0 h 434824"/>
                <a:gd name="connsiteX161" fmla="*/ 556995 w 607639"/>
                <a:gd name="connsiteY161" fmla="*/ 0 h 434824"/>
                <a:gd name="connsiteX162" fmla="*/ 587346 w 607639"/>
                <a:gd name="connsiteY162" fmla="*/ 30303 h 434824"/>
                <a:gd name="connsiteX163" fmla="*/ 587346 w 607639"/>
                <a:gd name="connsiteY163" fmla="*/ 363997 h 434824"/>
                <a:gd name="connsiteX164" fmla="*/ 597493 w 607639"/>
                <a:gd name="connsiteY164" fmla="*/ 363997 h 434824"/>
                <a:gd name="connsiteX165" fmla="*/ 607639 w 607639"/>
                <a:gd name="connsiteY165" fmla="*/ 374128 h 434824"/>
                <a:gd name="connsiteX166" fmla="*/ 607639 w 607639"/>
                <a:gd name="connsiteY166" fmla="*/ 404432 h 434824"/>
                <a:gd name="connsiteX167" fmla="*/ 577199 w 607639"/>
                <a:gd name="connsiteY167" fmla="*/ 434824 h 434824"/>
                <a:gd name="connsiteX168" fmla="*/ 30351 w 607639"/>
                <a:gd name="connsiteY168" fmla="*/ 434824 h 434824"/>
                <a:gd name="connsiteX169" fmla="*/ 0 w 607639"/>
                <a:gd name="connsiteY169" fmla="*/ 404432 h 434824"/>
                <a:gd name="connsiteX170" fmla="*/ 0 w 607639"/>
                <a:gd name="connsiteY170" fmla="*/ 374128 h 434824"/>
                <a:gd name="connsiteX171" fmla="*/ 10146 w 607639"/>
                <a:gd name="connsiteY171" fmla="*/ 363997 h 434824"/>
                <a:gd name="connsiteX172" fmla="*/ 20293 w 607639"/>
                <a:gd name="connsiteY172" fmla="*/ 363997 h 434824"/>
                <a:gd name="connsiteX173" fmla="*/ 20293 w 607639"/>
                <a:gd name="connsiteY173" fmla="*/ 30303 h 434824"/>
                <a:gd name="connsiteX174" fmla="*/ 50644 w 607639"/>
                <a:gd name="connsiteY174" fmla="*/ 0 h 434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</a:cxnLst>
              <a:rect l="l" t="t" r="r" b="b"/>
              <a:pathLst>
                <a:path w="607639" h="434824">
                  <a:moveTo>
                    <a:pt x="20293" y="384259"/>
                  </a:moveTo>
                  <a:lnTo>
                    <a:pt x="20293" y="404432"/>
                  </a:lnTo>
                  <a:cubicBezTo>
                    <a:pt x="20293" y="410475"/>
                    <a:pt x="24298" y="414562"/>
                    <a:pt x="30351" y="414562"/>
                  </a:cubicBezTo>
                  <a:lnTo>
                    <a:pt x="577199" y="414562"/>
                  </a:lnTo>
                  <a:cubicBezTo>
                    <a:pt x="583341" y="414562"/>
                    <a:pt x="587346" y="410475"/>
                    <a:pt x="587346" y="404432"/>
                  </a:cubicBezTo>
                  <a:lnTo>
                    <a:pt x="587346" y="384259"/>
                  </a:lnTo>
                  <a:lnTo>
                    <a:pt x="577199" y="384259"/>
                  </a:lnTo>
                  <a:lnTo>
                    <a:pt x="394917" y="384259"/>
                  </a:lnTo>
                  <a:lnTo>
                    <a:pt x="394917" y="394301"/>
                  </a:lnTo>
                  <a:cubicBezTo>
                    <a:pt x="394917" y="400433"/>
                    <a:pt x="390911" y="404432"/>
                    <a:pt x="384859" y="404432"/>
                  </a:cubicBezTo>
                  <a:lnTo>
                    <a:pt x="222780" y="404432"/>
                  </a:lnTo>
                  <a:cubicBezTo>
                    <a:pt x="216728" y="404432"/>
                    <a:pt x="212633" y="400433"/>
                    <a:pt x="212633" y="394301"/>
                  </a:cubicBezTo>
                  <a:lnTo>
                    <a:pt x="212633" y="384259"/>
                  </a:lnTo>
                  <a:lnTo>
                    <a:pt x="30351" y="384259"/>
                  </a:lnTo>
                  <a:close/>
                  <a:moveTo>
                    <a:pt x="506365" y="303290"/>
                  </a:moveTo>
                  <a:lnTo>
                    <a:pt x="526573" y="303290"/>
                  </a:lnTo>
                  <a:cubicBezTo>
                    <a:pt x="532715" y="303290"/>
                    <a:pt x="536721" y="307390"/>
                    <a:pt x="536721" y="313452"/>
                  </a:cubicBezTo>
                  <a:cubicBezTo>
                    <a:pt x="536721" y="319513"/>
                    <a:pt x="532715" y="323613"/>
                    <a:pt x="526573" y="323613"/>
                  </a:cubicBezTo>
                  <a:lnTo>
                    <a:pt x="506365" y="323613"/>
                  </a:lnTo>
                  <a:cubicBezTo>
                    <a:pt x="500311" y="323613"/>
                    <a:pt x="496216" y="319513"/>
                    <a:pt x="496216" y="313452"/>
                  </a:cubicBezTo>
                  <a:cubicBezTo>
                    <a:pt x="496216" y="307390"/>
                    <a:pt x="500311" y="303290"/>
                    <a:pt x="506365" y="303290"/>
                  </a:cubicBezTo>
                  <a:close/>
                  <a:moveTo>
                    <a:pt x="334183" y="303290"/>
                  </a:moveTo>
                  <a:lnTo>
                    <a:pt x="465817" y="303290"/>
                  </a:lnTo>
                  <a:cubicBezTo>
                    <a:pt x="471869" y="303290"/>
                    <a:pt x="475963" y="307390"/>
                    <a:pt x="475963" y="313452"/>
                  </a:cubicBezTo>
                  <a:cubicBezTo>
                    <a:pt x="475963" y="319513"/>
                    <a:pt x="471869" y="323613"/>
                    <a:pt x="465817" y="323613"/>
                  </a:cubicBezTo>
                  <a:lnTo>
                    <a:pt x="334183" y="323613"/>
                  </a:lnTo>
                  <a:cubicBezTo>
                    <a:pt x="328041" y="323613"/>
                    <a:pt x="324036" y="319513"/>
                    <a:pt x="324036" y="313452"/>
                  </a:cubicBezTo>
                  <a:cubicBezTo>
                    <a:pt x="324036" y="307390"/>
                    <a:pt x="328041" y="303290"/>
                    <a:pt x="334183" y="303290"/>
                  </a:cubicBezTo>
                  <a:close/>
                  <a:moveTo>
                    <a:pt x="243085" y="303290"/>
                  </a:moveTo>
                  <a:lnTo>
                    <a:pt x="263293" y="303290"/>
                  </a:lnTo>
                  <a:cubicBezTo>
                    <a:pt x="269347" y="303290"/>
                    <a:pt x="273442" y="307390"/>
                    <a:pt x="273442" y="313452"/>
                  </a:cubicBezTo>
                  <a:cubicBezTo>
                    <a:pt x="273442" y="319513"/>
                    <a:pt x="269347" y="323613"/>
                    <a:pt x="263293" y="323613"/>
                  </a:cubicBezTo>
                  <a:lnTo>
                    <a:pt x="243085" y="323613"/>
                  </a:lnTo>
                  <a:cubicBezTo>
                    <a:pt x="236943" y="323613"/>
                    <a:pt x="232937" y="319513"/>
                    <a:pt x="232937" y="313452"/>
                  </a:cubicBezTo>
                  <a:cubicBezTo>
                    <a:pt x="232937" y="307390"/>
                    <a:pt x="236943" y="303290"/>
                    <a:pt x="243085" y="303290"/>
                  </a:cubicBezTo>
                  <a:close/>
                  <a:moveTo>
                    <a:pt x="70815" y="303290"/>
                  </a:moveTo>
                  <a:lnTo>
                    <a:pt x="202555" y="303290"/>
                  </a:lnTo>
                  <a:cubicBezTo>
                    <a:pt x="208608" y="303290"/>
                    <a:pt x="212614" y="307390"/>
                    <a:pt x="212614" y="313452"/>
                  </a:cubicBezTo>
                  <a:cubicBezTo>
                    <a:pt x="212614" y="319513"/>
                    <a:pt x="208608" y="323613"/>
                    <a:pt x="202555" y="323613"/>
                  </a:cubicBezTo>
                  <a:lnTo>
                    <a:pt x="70815" y="323613"/>
                  </a:lnTo>
                  <a:cubicBezTo>
                    <a:pt x="64762" y="323613"/>
                    <a:pt x="60757" y="319513"/>
                    <a:pt x="60757" y="313452"/>
                  </a:cubicBezTo>
                  <a:cubicBezTo>
                    <a:pt x="60757" y="307390"/>
                    <a:pt x="64762" y="303290"/>
                    <a:pt x="70815" y="303290"/>
                  </a:cubicBezTo>
                  <a:close/>
                  <a:moveTo>
                    <a:pt x="202580" y="262856"/>
                  </a:moveTo>
                  <a:lnTo>
                    <a:pt x="263292" y="262856"/>
                  </a:lnTo>
                  <a:cubicBezTo>
                    <a:pt x="269346" y="262856"/>
                    <a:pt x="273441" y="266942"/>
                    <a:pt x="273441" y="272982"/>
                  </a:cubicBezTo>
                  <a:cubicBezTo>
                    <a:pt x="273441" y="279022"/>
                    <a:pt x="269346" y="283108"/>
                    <a:pt x="263292" y="283108"/>
                  </a:cubicBezTo>
                  <a:lnTo>
                    <a:pt x="202580" y="283108"/>
                  </a:lnTo>
                  <a:cubicBezTo>
                    <a:pt x="196438" y="283108"/>
                    <a:pt x="192432" y="279022"/>
                    <a:pt x="192432" y="272982"/>
                  </a:cubicBezTo>
                  <a:cubicBezTo>
                    <a:pt x="192432" y="266942"/>
                    <a:pt x="196438" y="262856"/>
                    <a:pt x="202580" y="262856"/>
                  </a:cubicBezTo>
                  <a:close/>
                  <a:moveTo>
                    <a:pt x="70815" y="262856"/>
                  </a:moveTo>
                  <a:lnTo>
                    <a:pt x="161962" y="262856"/>
                  </a:lnTo>
                  <a:cubicBezTo>
                    <a:pt x="168103" y="262856"/>
                    <a:pt x="172109" y="266942"/>
                    <a:pt x="172109" y="272982"/>
                  </a:cubicBezTo>
                  <a:cubicBezTo>
                    <a:pt x="172109" y="279022"/>
                    <a:pt x="168103" y="283108"/>
                    <a:pt x="161962" y="283108"/>
                  </a:cubicBezTo>
                  <a:lnTo>
                    <a:pt x="70815" y="283108"/>
                  </a:lnTo>
                  <a:cubicBezTo>
                    <a:pt x="64762" y="283108"/>
                    <a:pt x="60757" y="279022"/>
                    <a:pt x="60757" y="272982"/>
                  </a:cubicBezTo>
                  <a:cubicBezTo>
                    <a:pt x="60757" y="266942"/>
                    <a:pt x="64762" y="262856"/>
                    <a:pt x="70815" y="262856"/>
                  </a:cubicBezTo>
                  <a:close/>
                  <a:moveTo>
                    <a:pt x="121482" y="222422"/>
                  </a:moveTo>
                  <a:lnTo>
                    <a:pt x="263292" y="222422"/>
                  </a:lnTo>
                  <a:cubicBezTo>
                    <a:pt x="269346" y="222422"/>
                    <a:pt x="273441" y="226508"/>
                    <a:pt x="273441" y="232548"/>
                  </a:cubicBezTo>
                  <a:cubicBezTo>
                    <a:pt x="273441" y="238588"/>
                    <a:pt x="269346" y="242674"/>
                    <a:pt x="263292" y="242674"/>
                  </a:cubicBezTo>
                  <a:lnTo>
                    <a:pt x="121482" y="242674"/>
                  </a:lnTo>
                  <a:cubicBezTo>
                    <a:pt x="115429" y="242674"/>
                    <a:pt x="111423" y="238588"/>
                    <a:pt x="111423" y="232548"/>
                  </a:cubicBezTo>
                  <a:cubicBezTo>
                    <a:pt x="111423" y="226508"/>
                    <a:pt x="115429" y="222422"/>
                    <a:pt x="121482" y="222422"/>
                  </a:cubicBezTo>
                  <a:close/>
                  <a:moveTo>
                    <a:pt x="70835" y="222422"/>
                  </a:moveTo>
                  <a:lnTo>
                    <a:pt x="81003" y="222422"/>
                  </a:lnTo>
                  <a:cubicBezTo>
                    <a:pt x="87068" y="222422"/>
                    <a:pt x="91171" y="226508"/>
                    <a:pt x="91171" y="232548"/>
                  </a:cubicBezTo>
                  <a:cubicBezTo>
                    <a:pt x="91171" y="238588"/>
                    <a:pt x="87068" y="242674"/>
                    <a:pt x="81003" y="242674"/>
                  </a:cubicBezTo>
                  <a:lnTo>
                    <a:pt x="70835" y="242674"/>
                  </a:lnTo>
                  <a:cubicBezTo>
                    <a:pt x="64770" y="242674"/>
                    <a:pt x="60757" y="238588"/>
                    <a:pt x="60757" y="232548"/>
                  </a:cubicBezTo>
                  <a:cubicBezTo>
                    <a:pt x="60757" y="226508"/>
                    <a:pt x="64770" y="222422"/>
                    <a:pt x="70835" y="222422"/>
                  </a:cubicBezTo>
                  <a:close/>
                  <a:moveTo>
                    <a:pt x="243085" y="181988"/>
                  </a:moveTo>
                  <a:lnTo>
                    <a:pt x="263293" y="181988"/>
                  </a:lnTo>
                  <a:cubicBezTo>
                    <a:pt x="269347" y="181988"/>
                    <a:pt x="273442" y="186074"/>
                    <a:pt x="273442" y="192114"/>
                  </a:cubicBezTo>
                  <a:cubicBezTo>
                    <a:pt x="273442" y="198154"/>
                    <a:pt x="269347" y="202240"/>
                    <a:pt x="263293" y="202240"/>
                  </a:cubicBezTo>
                  <a:lnTo>
                    <a:pt x="243085" y="202240"/>
                  </a:lnTo>
                  <a:cubicBezTo>
                    <a:pt x="236943" y="202240"/>
                    <a:pt x="232937" y="198154"/>
                    <a:pt x="232937" y="192114"/>
                  </a:cubicBezTo>
                  <a:cubicBezTo>
                    <a:pt x="232937" y="186074"/>
                    <a:pt x="236943" y="181988"/>
                    <a:pt x="243085" y="181988"/>
                  </a:cubicBezTo>
                  <a:close/>
                  <a:moveTo>
                    <a:pt x="70815" y="181988"/>
                  </a:moveTo>
                  <a:lnTo>
                    <a:pt x="202555" y="181988"/>
                  </a:lnTo>
                  <a:cubicBezTo>
                    <a:pt x="208608" y="181988"/>
                    <a:pt x="212614" y="186074"/>
                    <a:pt x="212614" y="192114"/>
                  </a:cubicBezTo>
                  <a:cubicBezTo>
                    <a:pt x="212614" y="198154"/>
                    <a:pt x="208608" y="202240"/>
                    <a:pt x="202555" y="202240"/>
                  </a:cubicBezTo>
                  <a:lnTo>
                    <a:pt x="70815" y="202240"/>
                  </a:lnTo>
                  <a:cubicBezTo>
                    <a:pt x="64762" y="202240"/>
                    <a:pt x="60757" y="198154"/>
                    <a:pt x="60757" y="192114"/>
                  </a:cubicBezTo>
                  <a:cubicBezTo>
                    <a:pt x="60757" y="186074"/>
                    <a:pt x="64762" y="181988"/>
                    <a:pt x="70815" y="181988"/>
                  </a:cubicBezTo>
                  <a:close/>
                  <a:moveTo>
                    <a:pt x="202580" y="141554"/>
                  </a:moveTo>
                  <a:lnTo>
                    <a:pt x="263292" y="141554"/>
                  </a:lnTo>
                  <a:cubicBezTo>
                    <a:pt x="269346" y="141554"/>
                    <a:pt x="273441" y="145640"/>
                    <a:pt x="273441" y="151680"/>
                  </a:cubicBezTo>
                  <a:cubicBezTo>
                    <a:pt x="273441" y="157720"/>
                    <a:pt x="269346" y="161806"/>
                    <a:pt x="263292" y="161806"/>
                  </a:cubicBezTo>
                  <a:lnTo>
                    <a:pt x="202580" y="161806"/>
                  </a:lnTo>
                  <a:cubicBezTo>
                    <a:pt x="196438" y="161806"/>
                    <a:pt x="192432" y="157720"/>
                    <a:pt x="192432" y="151680"/>
                  </a:cubicBezTo>
                  <a:cubicBezTo>
                    <a:pt x="192432" y="145640"/>
                    <a:pt x="196438" y="141554"/>
                    <a:pt x="202580" y="141554"/>
                  </a:cubicBezTo>
                  <a:close/>
                  <a:moveTo>
                    <a:pt x="70815" y="141554"/>
                  </a:moveTo>
                  <a:lnTo>
                    <a:pt x="161962" y="141554"/>
                  </a:lnTo>
                  <a:cubicBezTo>
                    <a:pt x="168103" y="141554"/>
                    <a:pt x="172109" y="145640"/>
                    <a:pt x="172109" y="151680"/>
                  </a:cubicBezTo>
                  <a:cubicBezTo>
                    <a:pt x="172109" y="157720"/>
                    <a:pt x="168103" y="161806"/>
                    <a:pt x="161962" y="161806"/>
                  </a:cubicBezTo>
                  <a:lnTo>
                    <a:pt x="70815" y="161806"/>
                  </a:lnTo>
                  <a:cubicBezTo>
                    <a:pt x="64762" y="161806"/>
                    <a:pt x="60757" y="157720"/>
                    <a:pt x="60757" y="151680"/>
                  </a:cubicBezTo>
                  <a:cubicBezTo>
                    <a:pt x="60757" y="145640"/>
                    <a:pt x="64762" y="141554"/>
                    <a:pt x="70815" y="141554"/>
                  </a:cubicBezTo>
                  <a:close/>
                  <a:moveTo>
                    <a:pt x="121482" y="101120"/>
                  </a:moveTo>
                  <a:lnTo>
                    <a:pt x="263292" y="101120"/>
                  </a:lnTo>
                  <a:cubicBezTo>
                    <a:pt x="269346" y="101120"/>
                    <a:pt x="273441" y="105121"/>
                    <a:pt x="273441" y="111255"/>
                  </a:cubicBezTo>
                  <a:cubicBezTo>
                    <a:pt x="273441" y="117301"/>
                    <a:pt x="269346" y="121302"/>
                    <a:pt x="263292" y="121302"/>
                  </a:cubicBezTo>
                  <a:lnTo>
                    <a:pt x="121482" y="121302"/>
                  </a:lnTo>
                  <a:cubicBezTo>
                    <a:pt x="115429" y="121302"/>
                    <a:pt x="111423" y="117301"/>
                    <a:pt x="111423" y="111255"/>
                  </a:cubicBezTo>
                  <a:cubicBezTo>
                    <a:pt x="111423" y="105121"/>
                    <a:pt x="115429" y="101120"/>
                    <a:pt x="121482" y="101120"/>
                  </a:cubicBezTo>
                  <a:close/>
                  <a:moveTo>
                    <a:pt x="70835" y="101120"/>
                  </a:moveTo>
                  <a:lnTo>
                    <a:pt x="81003" y="101120"/>
                  </a:lnTo>
                  <a:cubicBezTo>
                    <a:pt x="87068" y="101120"/>
                    <a:pt x="91171" y="105121"/>
                    <a:pt x="91171" y="111255"/>
                  </a:cubicBezTo>
                  <a:cubicBezTo>
                    <a:pt x="91171" y="117301"/>
                    <a:pt x="87068" y="121302"/>
                    <a:pt x="81003" y="121302"/>
                  </a:cubicBezTo>
                  <a:lnTo>
                    <a:pt x="70835" y="121302"/>
                  </a:lnTo>
                  <a:cubicBezTo>
                    <a:pt x="64770" y="121302"/>
                    <a:pt x="60757" y="117301"/>
                    <a:pt x="60757" y="111255"/>
                  </a:cubicBezTo>
                  <a:cubicBezTo>
                    <a:pt x="60757" y="105121"/>
                    <a:pt x="64770" y="101120"/>
                    <a:pt x="70835" y="101120"/>
                  </a:cubicBezTo>
                  <a:close/>
                  <a:moveTo>
                    <a:pt x="425318" y="71833"/>
                  </a:moveTo>
                  <a:cubicBezTo>
                    <a:pt x="382595" y="76543"/>
                    <a:pt x="348772" y="110577"/>
                    <a:pt x="344678" y="153142"/>
                  </a:cubicBezTo>
                  <a:cubicBezTo>
                    <a:pt x="344678" y="153409"/>
                    <a:pt x="344678" y="153675"/>
                    <a:pt x="344589" y="153942"/>
                  </a:cubicBezTo>
                  <a:cubicBezTo>
                    <a:pt x="344500" y="155097"/>
                    <a:pt x="344411" y="156252"/>
                    <a:pt x="344411" y="157318"/>
                  </a:cubicBezTo>
                  <a:cubicBezTo>
                    <a:pt x="344322" y="158829"/>
                    <a:pt x="344233" y="160340"/>
                    <a:pt x="344233" y="161850"/>
                  </a:cubicBezTo>
                  <a:lnTo>
                    <a:pt x="425318" y="161850"/>
                  </a:lnTo>
                  <a:close/>
                  <a:moveTo>
                    <a:pt x="444543" y="71300"/>
                  </a:moveTo>
                  <a:lnTo>
                    <a:pt x="444543" y="182022"/>
                  </a:lnTo>
                  <a:lnTo>
                    <a:pt x="346547" y="182022"/>
                  </a:lnTo>
                  <a:cubicBezTo>
                    <a:pt x="355626" y="222721"/>
                    <a:pt x="391762" y="252845"/>
                    <a:pt x="435376" y="252845"/>
                  </a:cubicBezTo>
                  <a:cubicBezTo>
                    <a:pt x="486021" y="252845"/>
                    <a:pt x="526519" y="212324"/>
                    <a:pt x="526519" y="161850"/>
                  </a:cubicBezTo>
                  <a:cubicBezTo>
                    <a:pt x="526519" y="114309"/>
                    <a:pt x="490827" y="75743"/>
                    <a:pt x="444543" y="71300"/>
                  </a:cubicBezTo>
                  <a:close/>
                  <a:moveTo>
                    <a:pt x="243085" y="60686"/>
                  </a:moveTo>
                  <a:lnTo>
                    <a:pt x="263293" y="60686"/>
                  </a:lnTo>
                  <a:cubicBezTo>
                    <a:pt x="269347" y="60686"/>
                    <a:pt x="273442" y="64687"/>
                    <a:pt x="273442" y="70821"/>
                  </a:cubicBezTo>
                  <a:cubicBezTo>
                    <a:pt x="273442" y="76867"/>
                    <a:pt x="269347" y="80868"/>
                    <a:pt x="263293" y="80868"/>
                  </a:cubicBezTo>
                  <a:lnTo>
                    <a:pt x="243085" y="80868"/>
                  </a:lnTo>
                  <a:cubicBezTo>
                    <a:pt x="236943" y="80868"/>
                    <a:pt x="232937" y="76867"/>
                    <a:pt x="232937" y="70821"/>
                  </a:cubicBezTo>
                  <a:cubicBezTo>
                    <a:pt x="232937" y="64687"/>
                    <a:pt x="236943" y="60686"/>
                    <a:pt x="243085" y="60686"/>
                  </a:cubicBezTo>
                  <a:close/>
                  <a:moveTo>
                    <a:pt x="70815" y="60686"/>
                  </a:moveTo>
                  <a:lnTo>
                    <a:pt x="202555" y="60686"/>
                  </a:lnTo>
                  <a:cubicBezTo>
                    <a:pt x="208608" y="60686"/>
                    <a:pt x="212614" y="64687"/>
                    <a:pt x="212614" y="70821"/>
                  </a:cubicBezTo>
                  <a:cubicBezTo>
                    <a:pt x="212614" y="76867"/>
                    <a:pt x="208608" y="80868"/>
                    <a:pt x="202555" y="80868"/>
                  </a:cubicBezTo>
                  <a:lnTo>
                    <a:pt x="70815" y="80868"/>
                  </a:lnTo>
                  <a:cubicBezTo>
                    <a:pt x="64762" y="80868"/>
                    <a:pt x="60757" y="76867"/>
                    <a:pt x="60757" y="70821"/>
                  </a:cubicBezTo>
                  <a:cubicBezTo>
                    <a:pt x="60757" y="64687"/>
                    <a:pt x="64762" y="60686"/>
                    <a:pt x="70815" y="60686"/>
                  </a:cubicBezTo>
                  <a:close/>
                  <a:moveTo>
                    <a:pt x="434397" y="50595"/>
                  </a:moveTo>
                  <a:lnTo>
                    <a:pt x="444543" y="50595"/>
                  </a:lnTo>
                  <a:lnTo>
                    <a:pt x="444543" y="50950"/>
                  </a:lnTo>
                  <a:cubicBezTo>
                    <a:pt x="502042" y="55571"/>
                    <a:pt x="546812" y="103201"/>
                    <a:pt x="546812" y="161850"/>
                  </a:cubicBezTo>
                  <a:cubicBezTo>
                    <a:pt x="546812" y="223521"/>
                    <a:pt x="497146" y="273017"/>
                    <a:pt x="435376" y="273017"/>
                  </a:cubicBezTo>
                  <a:cubicBezTo>
                    <a:pt x="380548" y="273017"/>
                    <a:pt x="335332" y="234007"/>
                    <a:pt x="325808" y="182022"/>
                  </a:cubicBezTo>
                  <a:lnTo>
                    <a:pt x="325007" y="182022"/>
                  </a:lnTo>
                  <a:lnTo>
                    <a:pt x="324028" y="172958"/>
                  </a:lnTo>
                  <a:cubicBezTo>
                    <a:pt x="324028" y="168871"/>
                    <a:pt x="323049" y="165849"/>
                    <a:pt x="323049" y="161850"/>
                  </a:cubicBezTo>
                  <a:cubicBezTo>
                    <a:pt x="323049" y="100180"/>
                    <a:pt x="372626" y="50595"/>
                    <a:pt x="434397" y="50595"/>
                  </a:cubicBezTo>
                  <a:close/>
                  <a:moveTo>
                    <a:pt x="50644" y="20262"/>
                  </a:moveTo>
                  <a:cubicBezTo>
                    <a:pt x="44591" y="20262"/>
                    <a:pt x="40497" y="24261"/>
                    <a:pt x="40497" y="30303"/>
                  </a:cubicBezTo>
                  <a:lnTo>
                    <a:pt x="40497" y="363997"/>
                  </a:lnTo>
                  <a:lnTo>
                    <a:pt x="222780" y="363997"/>
                  </a:lnTo>
                  <a:cubicBezTo>
                    <a:pt x="228832" y="363997"/>
                    <a:pt x="232927" y="368085"/>
                    <a:pt x="232927" y="374128"/>
                  </a:cubicBezTo>
                  <a:lnTo>
                    <a:pt x="232927" y="384259"/>
                  </a:lnTo>
                  <a:lnTo>
                    <a:pt x="374712" y="384259"/>
                  </a:lnTo>
                  <a:lnTo>
                    <a:pt x="374712" y="374128"/>
                  </a:lnTo>
                  <a:cubicBezTo>
                    <a:pt x="374712" y="368085"/>
                    <a:pt x="378718" y="363997"/>
                    <a:pt x="384859" y="363997"/>
                  </a:cubicBezTo>
                  <a:lnTo>
                    <a:pt x="567142" y="363997"/>
                  </a:lnTo>
                  <a:lnTo>
                    <a:pt x="567142" y="30303"/>
                  </a:lnTo>
                  <a:cubicBezTo>
                    <a:pt x="567142" y="24261"/>
                    <a:pt x="563048" y="20262"/>
                    <a:pt x="556995" y="20262"/>
                  </a:cubicBezTo>
                  <a:close/>
                  <a:moveTo>
                    <a:pt x="50644" y="0"/>
                  </a:moveTo>
                  <a:lnTo>
                    <a:pt x="556995" y="0"/>
                  </a:lnTo>
                  <a:cubicBezTo>
                    <a:pt x="574173" y="0"/>
                    <a:pt x="587346" y="13152"/>
                    <a:pt x="587346" y="30303"/>
                  </a:cubicBezTo>
                  <a:lnTo>
                    <a:pt x="587346" y="363997"/>
                  </a:lnTo>
                  <a:lnTo>
                    <a:pt x="597493" y="363997"/>
                  </a:lnTo>
                  <a:cubicBezTo>
                    <a:pt x="603545" y="363997"/>
                    <a:pt x="607639" y="368085"/>
                    <a:pt x="607639" y="374128"/>
                  </a:cubicBezTo>
                  <a:lnTo>
                    <a:pt x="607639" y="404432"/>
                  </a:lnTo>
                  <a:cubicBezTo>
                    <a:pt x="607639" y="421672"/>
                    <a:pt x="594466" y="434824"/>
                    <a:pt x="577199" y="434824"/>
                  </a:cubicBezTo>
                  <a:lnTo>
                    <a:pt x="30351" y="434824"/>
                  </a:lnTo>
                  <a:cubicBezTo>
                    <a:pt x="13173" y="434824"/>
                    <a:pt x="0" y="421672"/>
                    <a:pt x="0" y="404432"/>
                  </a:cubicBezTo>
                  <a:lnTo>
                    <a:pt x="0" y="374128"/>
                  </a:lnTo>
                  <a:cubicBezTo>
                    <a:pt x="0" y="368085"/>
                    <a:pt x="4094" y="363997"/>
                    <a:pt x="10146" y="363997"/>
                  </a:cubicBezTo>
                  <a:lnTo>
                    <a:pt x="20293" y="363997"/>
                  </a:lnTo>
                  <a:lnTo>
                    <a:pt x="20293" y="30303"/>
                  </a:lnTo>
                  <a:cubicBezTo>
                    <a:pt x="20293" y="13152"/>
                    <a:pt x="33377" y="0"/>
                    <a:pt x="5064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 anchor="ctr">
              <a:normAutofit fontScale="42500"/>
            </a:bodyPr>
            <a:p>
              <a:pPr algn="ctr"/>
            </a:p>
          </p:txBody>
        </p:sp>
        <p:sp>
          <p:nvSpPr>
            <p:cNvPr id="56" name="íṩḻiḑê"/>
            <p:cNvSpPr/>
            <p:nvPr/>
          </p:nvSpPr>
          <p:spPr bwMode="auto">
            <a:xfrm>
              <a:off x="7404296" y="2763125"/>
              <a:ext cx="514827" cy="371518"/>
            </a:xfrm>
            <a:custGeom>
              <a:avLst/>
              <a:gdLst>
                <a:gd name="connsiteX0" fmla="*/ 91000 w 605879"/>
                <a:gd name="connsiteY0" fmla="*/ 173662 h 437224"/>
                <a:gd name="connsiteX1" fmla="*/ 331193 w 605879"/>
                <a:gd name="connsiteY1" fmla="*/ 173662 h 437224"/>
                <a:gd name="connsiteX2" fmla="*/ 342454 w 605879"/>
                <a:gd name="connsiteY2" fmla="*/ 184882 h 437224"/>
                <a:gd name="connsiteX3" fmla="*/ 331193 w 605879"/>
                <a:gd name="connsiteY3" fmla="*/ 196102 h 437224"/>
                <a:gd name="connsiteX4" fmla="*/ 91000 w 605879"/>
                <a:gd name="connsiteY4" fmla="*/ 196102 h 437224"/>
                <a:gd name="connsiteX5" fmla="*/ 79739 w 605879"/>
                <a:gd name="connsiteY5" fmla="*/ 184882 h 437224"/>
                <a:gd name="connsiteX6" fmla="*/ 91000 w 605879"/>
                <a:gd name="connsiteY6" fmla="*/ 173662 h 437224"/>
                <a:gd name="connsiteX7" fmla="*/ 421630 w 605879"/>
                <a:gd name="connsiteY7" fmla="*/ 131441 h 437224"/>
                <a:gd name="connsiteX8" fmla="*/ 423552 w 605879"/>
                <a:gd name="connsiteY8" fmla="*/ 152274 h 437224"/>
                <a:gd name="connsiteX9" fmla="*/ 275961 w 605879"/>
                <a:gd name="connsiteY9" fmla="*/ 300986 h 437224"/>
                <a:gd name="connsiteX10" fmla="*/ 408175 w 605879"/>
                <a:gd name="connsiteY10" fmla="*/ 358277 h 437224"/>
                <a:gd name="connsiteX11" fmla="*/ 418060 w 605879"/>
                <a:gd name="connsiteY11" fmla="*/ 365267 h 437224"/>
                <a:gd name="connsiteX12" fmla="*/ 488218 w 605879"/>
                <a:gd name="connsiteY12" fmla="*/ 410360 h 437224"/>
                <a:gd name="connsiteX13" fmla="*/ 474214 w 605879"/>
                <a:gd name="connsiteY13" fmla="*/ 363348 h 437224"/>
                <a:gd name="connsiteX14" fmla="*/ 482039 w 605879"/>
                <a:gd name="connsiteY14" fmla="*/ 349916 h 437224"/>
                <a:gd name="connsiteX15" fmla="*/ 583363 w 605879"/>
                <a:gd name="connsiteY15" fmla="*/ 244928 h 437224"/>
                <a:gd name="connsiteX16" fmla="*/ 421630 w 605879"/>
                <a:gd name="connsiteY16" fmla="*/ 131441 h 437224"/>
                <a:gd name="connsiteX17" fmla="*/ 75898 w 605879"/>
                <a:gd name="connsiteY17" fmla="*/ 120173 h 437224"/>
                <a:gd name="connsiteX18" fmla="*/ 340509 w 605879"/>
                <a:gd name="connsiteY18" fmla="*/ 120173 h 437224"/>
                <a:gd name="connsiteX19" fmla="*/ 351769 w 605879"/>
                <a:gd name="connsiteY19" fmla="*/ 131428 h 437224"/>
                <a:gd name="connsiteX20" fmla="*/ 340509 w 605879"/>
                <a:gd name="connsiteY20" fmla="*/ 142683 h 437224"/>
                <a:gd name="connsiteX21" fmla="*/ 75898 w 605879"/>
                <a:gd name="connsiteY21" fmla="*/ 142683 h 437224"/>
                <a:gd name="connsiteX22" fmla="*/ 64638 w 605879"/>
                <a:gd name="connsiteY22" fmla="*/ 131428 h 437224"/>
                <a:gd name="connsiteX23" fmla="*/ 75898 w 605879"/>
                <a:gd name="connsiteY23" fmla="*/ 120173 h 437224"/>
                <a:gd name="connsiteX24" fmla="*/ 210609 w 605879"/>
                <a:gd name="connsiteY24" fmla="*/ 22478 h 437224"/>
                <a:gd name="connsiteX25" fmla="*/ 22516 w 605879"/>
                <a:gd name="connsiteY25" fmla="*/ 153508 h 437224"/>
                <a:gd name="connsiteX26" fmla="*/ 139216 w 605879"/>
                <a:gd name="connsiteY26" fmla="*/ 274807 h 437224"/>
                <a:gd name="connsiteX27" fmla="*/ 147042 w 605879"/>
                <a:gd name="connsiteY27" fmla="*/ 288102 h 437224"/>
                <a:gd name="connsiteX28" fmla="*/ 130017 w 605879"/>
                <a:gd name="connsiteY28" fmla="*/ 344297 h 437224"/>
                <a:gd name="connsiteX29" fmla="*/ 214041 w 605879"/>
                <a:gd name="connsiteY29" fmla="*/ 291254 h 437224"/>
                <a:gd name="connsiteX30" fmla="*/ 223927 w 605879"/>
                <a:gd name="connsiteY30" fmla="*/ 284264 h 437224"/>
                <a:gd name="connsiteX31" fmla="*/ 398839 w 605879"/>
                <a:gd name="connsiteY31" fmla="*/ 152960 h 437224"/>
                <a:gd name="connsiteX32" fmla="*/ 369596 w 605879"/>
                <a:gd name="connsiteY32" fmla="*/ 80592 h 437224"/>
                <a:gd name="connsiteX33" fmla="*/ 210609 w 605879"/>
                <a:gd name="connsiteY33" fmla="*/ 22478 h 437224"/>
                <a:gd name="connsiteX34" fmla="*/ 210609 w 605879"/>
                <a:gd name="connsiteY34" fmla="*/ 0 h 437224"/>
                <a:gd name="connsiteX35" fmla="*/ 385796 w 605879"/>
                <a:gd name="connsiteY35" fmla="*/ 64967 h 437224"/>
                <a:gd name="connsiteX36" fmla="*/ 414079 w 605879"/>
                <a:gd name="connsiteY36" fmla="*/ 109100 h 437224"/>
                <a:gd name="connsiteX37" fmla="*/ 419845 w 605879"/>
                <a:gd name="connsiteY37" fmla="*/ 108963 h 437224"/>
                <a:gd name="connsiteX38" fmla="*/ 605879 w 605879"/>
                <a:gd name="connsiteY38" fmla="*/ 244928 h 437224"/>
                <a:gd name="connsiteX39" fmla="*/ 498515 w 605879"/>
                <a:gd name="connsiteY39" fmla="*/ 368420 h 437224"/>
                <a:gd name="connsiteX40" fmla="*/ 516088 w 605879"/>
                <a:gd name="connsiteY40" fmla="*/ 414609 h 437224"/>
                <a:gd name="connsiteX41" fmla="*/ 522953 w 605879"/>
                <a:gd name="connsiteY41" fmla="*/ 428178 h 437224"/>
                <a:gd name="connsiteX42" fmla="*/ 510185 w 605879"/>
                <a:gd name="connsiteY42" fmla="*/ 437224 h 437224"/>
                <a:gd name="connsiteX43" fmla="*/ 400487 w 605879"/>
                <a:gd name="connsiteY43" fmla="*/ 380344 h 437224"/>
                <a:gd name="connsiteX44" fmla="*/ 250836 w 605879"/>
                <a:gd name="connsiteY44" fmla="*/ 304275 h 437224"/>
                <a:gd name="connsiteX45" fmla="*/ 231752 w 605879"/>
                <a:gd name="connsiteY45" fmla="*/ 306331 h 437224"/>
                <a:gd name="connsiteX46" fmla="*/ 107639 w 605879"/>
                <a:gd name="connsiteY46" fmla="*/ 371161 h 437224"/>
                <a:gd name="connsiteX47" fmla="*/ 94596 w 605879"/>
                <a:gd name="connsiteY47" fmla="*/ 361978 h 437224"/>
                <a:gd name="connsiteX48" fmla="*/ 102009 w 605879"/>
                <a:gd name="connsiteY48" fmla="*/ 348135 h 437224"/>
                <a:gd name="connsiteX49" fmla="*/ 122741 w 605879"/>
                <a:gd name="connsiteY49" fmla="*/ 293173 h 437224"/>
                <a:gd name="connsiteX50" fmla="*/ 0 w 605879"/>
                <a:gd name="connsiteY50" fmla="*/ 153508 h 437224"/>
                <a:gd name="connsiteX51" fmla="*/ 210609 w 605879"/>
                <a:gd name="connsiteY51" fmla="*/ 0 h 437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605879" h="437224">
                  <a:moveTo>
                    <a:pt x="91000" y="173662"/>
                  </a:moveTo>
                  <a:lnTo>
                    <a:pt x="331193" y="173662"/>
                  </a:lnTo>
                  <a:cubicBezTo>
                    <a:pt x="337373" y="173662"/>
                    <a:pt x="342454" y="178725"/>
                    <a:pt x="342454" y="184882"/>
                  </a:cubicBezTo>
                  <a:cubicBezTo>
                    <a:pt x="342454" y="191040"/>
                    <a:pt x="337373" y="196102"/>
                    <a:pt x="331193" y="196102"/>
                  </a:cubicBezTo>
                  <a:lnTo>
                    <a:pt x="91000" y="196102"/>
                  </a:lnTo>
                  <a:cubicBezTo>
                    <a:pt x="84683" y="196102"/>
                    <a:pt x="79739" y="191040"/>
                    <a:pt x="79739" y="184882"/>
                  </a:cubicBezTo>
                  <a:cubicBezTo>
                    <a:pt x="79739" y="178725"/>
                    <a:pt x="84683" y="173662"/>
                    <a:pt x="91000" y="173662"/>
                  </a:cubicBezTo>
                  <a:close/>
                  <a:moveTo>
                    <a:pt x="421630" y="131441"/>
                  </a:moveTo>
                  <a:cubicBezTo>
                    <a:pt x="423003" y="138294"/>
                    <a:pt x="423552" y="145284"/>
                    <a:pt x="423552" y="152274"/>
                  </a:cubicBezTo>
                  <a:cubicBezTo>
                    <a:pt x="423552" y="220668"/>
                    <a:pt x="362456" y="281249"/>
                    <a:pt x="275961" y="300986"/>
                  </a:cubicBezTo>
                  <a:cubicBezTo>
                    <a:pt x="302047" y="334017"/>
                    <a:pt x="350924" y="355536"/>
                    <a:pt x="408175" y="358277"/>
                  </a:cubicBezTo>
                  <a:cubicBezTo>
                    <a:pt x="412569" y="358551"/>
                    <a:pt x="416413" y="361293"/>
                    <a:pt x="418060" y="365267"/>
                  </a:cubicBezTo>
                  <a:cubicBezTo>
                    <a:pt x="427259" y="388019"/>
                    <a:pt x="463505" y="403370"/>
                    <a:pt x="488218" y="410360"/>
                  </a:cubicBezTo>
                  <a:cubicBezTo>
                    <a:pt x="483962" y="399944"/>
                    <a:pt x="479156" y="385004"/>
                    <a:pt x="474214" y="363348"/>
                  </a:cubicBezTo>
                  <a:cubicBezTo>
                    <a:pt x="472841" y="357455"/>
                    <a:pt x="476273" y="351698"/>
                    <a:pt x="482039" y="349916"/>
                  </a:cubicBezTo>
                  <a:cubicBezTo>
                    <a:pt x="543685" y="332236"/>
                    <a:pt x="583500" y="290980"/>
                    <a:pt x="583363" y="244928"/>
                  </a:cubicBezTo>
                  <a:cubicBezTo>
                    <a:pt x="583363" y="182839"/>
                    <a:pt x="511009" y="132126"/>
                    <a:pt x="421630" y="131441"/>
                  </a:cubicBezTo>
                  <a:close/>
                  <a:moveTo>
                    <a:pt x="75898" y="120173"/>
                  </a:moveTo>
                  <a:lnTo>
                    <a:pt x="340509" y="120173"/>
                  </a:lnTo>
                  <a:cubicBezTo>
                    <a:pt x="346826" y="120173"/>
                    <a:pt x="351769" y="125114"/>
                    <a:pt x="351769" y="131428"/>
                  </a:cubicBezTo>
                  <a:cubicBezTo>
                    <a:pt x="351769" y="137604"/>
                    <a:pt x="346826" y="142683"/>
                    <a:pt x="340509" y="142683"/>
                  </a:cubicBezTo>
                  <a:lnTo>
                    <a:pt x="75898" y="142683"/>
                  </a:lnTo>
                  <a:cubicBezTo>
                    <a:pt x="69719" y="142683"/>
                    <a:pt x="64638" y="137604"/>
                    <a:pt x="64638" y="131428"/>
                  </a:cubicBezTo>
                  <a:cubicBezTo>
                    <a:pt x="64638" y="125114"/>
                    <a:pt x="69719" y="120173"/>
                    <a:pt x="75898" y="120173"/>
                  </a:cubicBezTo>
                  <a:close/>
                  <a:moveTo>
                    <a:pt x="210609" y="22478"/>
                  </a:moveTo>
                  <a:cubicBezTo>
                    <a:pt x="106952" y="22478"/>
                    <a:pt x="22516" y="81277"/>
                    <a:pt x="22516" y="153508"/>
                  </a:cubicBezTo>
                  <a:cubicBezTo>
                    <a:pt x="22516" y="206688"/>
                    <a:pt x="68372" y="254385"/>
                    <a:pt x="139216" y="274807"/>
                  </a:cubicBezTo>
                  <a:cubicBezTo>
                    <a:pt x="144983" y="276452"/>
                    <a:pt x="148415" y="282208"/>
                    <a:pt x="147042" y="288102"/>
                  </a:cubicBezTo>
                  <a:cubicBezTo>
                    <a:pt x="140864" y="314966"/>
                    <a:pt x="135097" y="332647"/>
                    <a:pt x="130017" y="344297"/>
                  </a:cubicBezTo>
                  <a:cubicBezTo>
                    <a:pt x="158437" y="336622"/>
                    <a:pt x="203058" y="318667"/>
                    <a:pt x="214041" y="291254"/>
                  </a:cubicBezTo>
                  <a:cubicBezTo>
                    <a:pt x="215689" y="287280"/>
                    <a:pt x="219533" y="284538"/>
                    <a:pt x="223927" y="284264"/>
                  </a:cubicBezTo>
                  <a:cubicBezTo>
                    <a:pt x="320170" y="279604"/>
                    <a:pt x="395407" y="223135"/>
                    <a:pt x="398839" y="152960"/>
                  </a:cubicBezTo>
                  <a:cubicBezTo>
                    <a:pt x="400075" y="126918"/>
                    <a:pt x="389915" y="101836"/>
                    <a:pt x="369596" y="80592"/>
                  </a:cubicBezTo>
                  <a:cubicBezTo>
                    <a:pt x="334860" y="44133"/>
                    <a:pt x="275412" y="22478"/>
                    <a:pt x="210609" y="22478"/>
                  </a:cubicBezTo>
                  <a:close/>
                  <a:moveTo>
                    <a:pt x="210609" y="0"/>
                  </a:moveTo>
                  <a:cubicBezTo>
                    <a:pt x="281453" y="0"/>
                    <a:pt x="346942" y="24260"/>
                    <a:pt x="385796" y="64967"/>
                  </a:cubicBezTo>
                  <a:cubicBezTo>
                    <a:pt x="398702" y="78536"/>
                    <a:pt x="408175" y="93338"/>
                    <a:pt x="414079" y="109100"/>
                  </a:cubicBezTo>
                  <a:cubicBezTo>
                    <a:pt x="416001" y="108963"/>
                    <a:pt x="417923" y="108963"/>
                    <a:pt x="419845" y="108963"/>
                  </a:cubicBezTo>
                  <a:cubicBezTo>
                    <a:pt x="522404" y="108963"/>
                    <a:pt x="606016" y="169955"/>
                    <a:pt x="605879" y="244928"/>
                  </a:cubicBezTo>
                  <a:cubicBezTo>
                    <a:pt x="605879" y="298519"/>
                    <a:pt x="564141" y="346079"/>
                    <a:pt x="498515" y="368420"/>
                  </a:cubicBezTo>
                  <a:cubicBezTo>
                    <a:pt x="506066" y="398025"/>
                    <a:pt x="512931" y="412279"/>
                    <a:pt x="516088" y="414609"/>
                  </a:cubicBezTo>
                  <a:cubicBezTo>
                    <a:pt x="524601" y="418858"/>
                    <a:pt x="523228" y="426671"/>
                    <a:pt x="522953" y="428178"/>
                  </a:cubicBezTo>
                  <a:cubicBezTo>
                    <a:pt x="522541" y="429686"/>
                    <a:pt x="520207" y="437224"/>
                    <a:pt x="510185" y="437224"/>
                  </a:cubicBezTo>
                  <a:cubicBezTo>
                    <a:pt x="497828" y="437224"/>
                    <a:pt x="423689" y="421325"/>
                    <a:pt x="400487" y="380344"/>
                  </a:cubicBezTo>
                  <a:cubicBezTo>
                    <a:pt x="333899" y="375410"/>
                    <a:pt x="277746" y="346764"/>
                    <a:pt x="250836" y="304275"/>
                  </a:cubicBezTo>
                  <a:cubicBezTo>
                    <a:pt x="244521" y="305098"/>
                    <a:pt x="238205" y="305783"/>
                    <a:pt x="231752" y="306331"/>
                  </a:cubicBezTo>
                  <a:cubicBezTo>
                    <a:pt x="206216" y="353069"/>
                    <a:pt x="121643" y="371161"/>
                    <a:pt x="107639" y="371161"/>
                  </a:cubicBezTo>
                  <a:cubicBezTo>
                    <a:pt x="97616" y="371161"/>
                    <a:pt x="95145" y="364171"/>
                    <a:pt x="94596" y="361978"/>
                  </a:cubicBezTo>
                  <a:cubicBezTo>
                    <a:pt x="94184" y="360470"/>
                    <a:pt x="92948" y="352658"/>
                    <a:pt x="102009" y="348135"/>
                  </a:cubicBezTo>
                  <a:cubicBezTo>
                    <a:pt x="105030" y="345942"/>
                    <a:pt x="113130" y="331550"/>
                    <a:pt x="122741" y="293173"/>
                  </a:cubicBezTo>
                  <a:cubicBezTo>
                    <a:pt x="47778" y="268228"/>
                    <a:pt x="0" y="214226"/>
                    <a:pt x="0" y="153508"/>
                  </a:cubicBezTo>
                  <a:cubicBezTo>
                    <a:pt x="0" y="68804"/>
                    <a:pt x="94458" y="0"/>
                    <a:pt x="21060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 anchor="ctr">
              <a:normAutofit fontScale="60000"/>
            </a:bodyPr>
            <a:p>
              <a:pPr algn="ctr"/>
            </a:p>
          </p:txBody>
        </p:sp>
        <p:sp>
          <p:nvSpPr>
            <p:cNvPr id="57" name="iṥḷíḋé"/>
            <p:cNvSpPr/>
            <p:nvPr/>
          </p:nvSpPr>
          <p:spPr bwMode="auto">
            <a:xfrm>
              <a:off x="5895947" y="5767655"/>
              <a:ext cx="4898414" cy="1088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p>
              <a:pPr eaLnBrk="1" hangingPunct="1"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1400" dirty="0">
                  <a:solidFill>
                    <a:schemeClr val="bg1">
                      <a:lumMod val="50000"/>
                    </a:schemeClr>
                  </a:solidFill>
                </a:rPr>
                <a:t>《中国新说唱》2019通过打造“潮玩体验馆”，实现节目场景的线下落地，为观众打造具沉浸感的节目现场体验。</a:t>
              </a:r>
              <a:endParaRPr lang="en-US" altLang="zh-CN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8" name="ïšḻïḍê"/>
            <p:cNvSpPr txBox="1"/>
            <p:nvPr/>
          </p:nvSpPr>
          <p:spPr bwMode="auto">
            <a:xfrm>
              <a:off x="6177649" y="5285974"/>
              <a:ext cx="3691440" cy="416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/>
            <a:p>
              <a:pPr eaLnBrk="1" hangingPunct="1">
                <a:spcBef>
                  <a:spcPct val="0"/>
                </a:spcBef>
              </a:pPr>
              <a:r>
                <a:rPr lang="en-US" altLang="zh-CN" sz="1600" b="1" i="1" dirty="0">
                  <a:latin typeface="南宋书局体" panose="02000000000000000000" charset="-122"/>
                  <a:ea typeface="南宋书局体" panose="02000000000000000000" charset="-122"/>
                </a:rPr>
                <a:t>节目场景线下落地</a:t>
              </a:r>
              <a:endParaRPr lang="en-US" altLang="zh-CN" sz="1600" b="1" i="1" dirty="0">
                <a:latin typeface="南宋书局体" panose="02000000000000000000" charset="-122"/>
                <a:ea typeface="南宋书局体" panose="02000000000000000000" charset="-122"/>
              </a:endParaRPr>
            </a:p>
          </p:txBody>
        </p:sp>
        <p:sp>
          <p:nvSpPr>
            <p:cNvPr id="59" name="îṧḻiḋè"/>
            <p:cNvSpPr/>
            <p:nvPr/>
          </p:nvSpPr>
          <p:spPr bwMode="auto">
            <a:xfrm>
              <a:off x="7787749" y="3366959"/>
              <a:ext cx="4139254" cy="1447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p>
              <a:pPr eaLnBrk="1" hangingPunct="1"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1400" dirty="0">
                  <a:solidFill>
                    <a:schemeClr val="bg1">
                      <a:lumMod val="50000"/>
                    </a:schemeClr>
                  </a:solidFill>
                </a:rPr>
                <a:t>《中国新说唱》2019节目组还先后举办了多个创意线下活动，以此拉抬节目的影响力。</a:t>
              </a:r>
              <a:endParaRPr lang="en-US" altLang="zh-CN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0" name="íšľíḑè"/>
            <p:cNvSpPr txBox="1"/>
            <p:nvPr/>
          </p:nvSpPr>
          <p:spPr bwMode="auto">
            <a:xfrm>
              <a:off x="8235130" y="2717312"/>
              <a:ext cx="3691440" cy="416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/>
            <a:p>
              <a:pPr eaLnBrk="1" hangingPunct="1">
                <a:spcBef>
                  <a:spcPct val="0"/>
                </a:spcBef>
              </a:pPr>
              <a:r>
                <a:rPr lang="en-US" altLang="zh-CN" sz="1600" b="1" i="1" dirty="0">
                  <a:latin typeface="南宋书局体" panose="02000000000000000000" charset="-122"/>
                  <a:ea typeface="南宋书局体" panose="02000000000000000000" charset="-122"/>
                </a:rPr>
                <a:t>举办系列创意活动</a:t>
              </a:r>
              <a:endParaRPr lang="en-US" altLang="zh-CN" sz="1600" b="1" i="1" dirty="0">
                <a:latin typeface="南宋书局体" panose="02000000000000000000" charset="-122"/>
                <a:ea typeface="南宋书局体" panose="02000000000000000000" charset="-122"/>
              </a:endParaRPr>
            </a:p>
          </p:txBody>
        </p:sp>
        <p:sp>
          <p:nvSpPr>
            <p:cNvPr id="63" name="íṡ1îḓé"/>
            <p:cNvSpPr/>
            <p:nvPr/>
          </p:nvSpPr>
          <p:spPr bwMode="auto">
            <a:xfrm>
              <a:off x="-450408" y="1614838"/>
              <a:ext cx="6604414" cy="1519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/>
            <a:p>
              <a:pPr algn="l" eaLnBrk="1" hangingPunct="1"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1400" dirty="0">
                  <a:solidFill>
                    <a:schemeClr val="bg1">
                      <a:lumMod val="50000"/>
                    </a:schemeClr>
                  </a:solidFill>
                </a:rPr>
                <a:t>战马品牌依托《中国新说唱》的IP文化内核，以“敢玩精神”为核心，与《中国新说唱》联名打造了“战马敢玩LIVE HOUSE”线下活动。</a:t>
              </a:r>
              <a:endParaRPr lang="en-US" altLang="zh-CN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4" name="îs1idê"/>
            <p:cNvSpPr txBox="1"/>
            <p:nvPr/>
          </p:nvSpPr>
          <p:spPr bwMode="auto">
            <a:xfrm>
              <a:off x="2462366" y="1198581"/>
              <a:ext cx="3691440" cy="416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/>
            <a:p>
              <a:pPr algn="r" eaLnBrk="1" hangingPunct="1">
                <a:spcBef>
                  <a:spcPct val="0"/>
                </a:spcBef>
              </a:pPr>
              <a:r>
                <a:rPr lang="en-US" altLang="zh-CN" b="1" i="1" dirty="0">
                  <a:latin typeface="南宋书局体" panose="02000000000000000000" charset="-122"/>
                  <a:ea typeface="南宋书局体" panose="02000000000000000000" charset="-122"/>
                </a:rPr>
                <a:t>与品牌企业联动</a:t>
              </a:r>
              <a:endParaRPr lang="en-US" altLang="zh-CN" b="1" i="1" dirty="0">
                <a:latin typeface="南宋书局体" panose="02000000000000000000" charset="-122"/>
                <a:ea typeface="南宋书局体" panose="02000000000000000000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699895" y="2098040"/>
            <a:ext cx="710565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solidFill>
                  <a:schemeClr val="accent4"/>
                </a:solidFill>
              </a:rPr>
              <a:t>（1）请阐述节目IP的运营策略。</a:t>
            </a:r>
            <a:endParaRPr lang="zh-CN" altLang="en-US" sz="2000">
              <a:solidFill>
                <a:schemeClr val="accent4"/>
              </a:solidFill>
            </a:endParaRPr>
          </a:p>
          <a:p>
            <a:r>
              <a:rPr lang="zh-CN" altLang="en-US" sz="2000">
                <a:solidFill>
                  <a:schemeClr val="accent4"/>
                </a:solidFill>
              </a:rPr>
              <a:t>（2）结合案例剖析节目IP运营的独特性和优势。 </a:t>
            </a:r>
            <a:endParaRPr lang="zh-CN" altLang="en-US" sz="2000">
              <a:solidFill>
                <a:schemeClr val="accent4"/>
              </a:solidFill>
            </a:endParaRPr>
          </a:p>
          <a:p>
            <a:r>
              <a:rPr lang="zh-CN" altLang="en-US" sz="2000">
                <a:solidFill>
                  <a:schemeClr val="accent4"/>
                </a:solidFill>
              </a:rPr>
              <a:t>（3）请对我国网络综艺节目IP创新运营提出具可行性的建议。</a:t>
            </a:r>
            <a:endParaRPr lang="zh-CN" altLang="en-US" sz="2000">
              <a:solidFill>
                <a:schemeClr val="accent4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139315" y="899160"/>
            <a:ext cx="42329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ctr"/>
            <a:r>
              <a:rPr lang="zh-CN" altLang="en-US" sz="3600" dirty="0">
                <a:solidFill>
                  <a:schemeClr val="accent1"/>
                </a:solidFill>
                <a:latin typeface="南宋书局体" panose="02000000000000000000" charset="-122"/>
                <a:ea typeface="南宋书局体" panose="02000000000000000000" charset="-122"/>
                <a:sym typeface="Arial" panose="020B0604020202020204" pitchFamily="34" charset="0"/>
              </a:rPr>
              <a:t>思考题</a:t>
            </a:r>
            <a:endParaRPr lang="zh-CN" altLang="en-US" sz="3600" dirty="0">
              <a:solidFill>
                <a:schemeClr val="accent1"/>
              </a:solidFill>
              <a:latin typeface="南宋书局体" panose="02000000000000000000" charset="-122"/>
              <a:ea typeface="南宋书局体" panose="02000000000000000000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1" t="6931" r="13819" b="58780"/>
          <a:stretch>
            <a:fillRect/>
          </a:stretch>
        </p:blipFill>
        <p:spPr>
          <a:xfrm rot="2963407">
            <a:off x="-1193646" y="-622569"/>
            <a:ext cx="3272644" cy="3145276"/>
          </a:xfrm>
          <a:prstGeom prst="rect">
            <a:avLst/>
          </a:prstGeom>
        </p:spPr>
      </p:pic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4739369" y="3111810"/>
            <a:ext cx="3060340" cy="5074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68571" tIns="34285" rIns="68571" bIns="34285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r"/>
            <a:endParaRPr lang="zh-CN" altLang="en-US" sz="1200" b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3081943" y="2292203"/>
            <a:ext cx="4031204" cy="83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9pPr>
          </a:lstStyle>
          <a:p>
            <a:pPr algn="ctr"/>
            <a:r>
              <a:rPr lang="en-US" altLang="zh-CN" sz="5400" dirty="0">
                <a:solidFill>
                  <a:schemeClr val="tx1"/>
                </a:solidFill>
                <a:latin typeface="APJapanesefont" panose="02000600000000000000" charset="-128"/>
                <a:ea typeface="APJapanesefont" panose="02000600000000000000" charset="-128"/>
                <a:cs typeface="hakuyoxingshu7000" panose="02000600000000000000" pitchFamily="2" charset="-122"/>
                <a:sym typeface="+mn-ea"/>
              </a:rPr>
              <a:t>THANK YOU</a:t>
            </a:r>
            <a:endParaRPr lang="en-US" altLang="zh-CN" sz="5400" dirty="0">
              <a:solidFill>
                <a:schemeClr val="tx1"/>
              </a:solidFill>
              <a:latin typeface="APJapanesefont" panose="02000600000000000000" charset="-128"/>
              <a:ea typeface="APJapanesefont" panose="02000600000000000000" charset="-128"/>
              <a:cs typeface="hakuyoxingshu7000" panose="02000600000000000000" pitchFamily="2" charset="-122"/>
              <a:sym typeface="+mn-ea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1" t="6931" r="13819" b="58780"/>
          <a:stretch>
            <a:fillRect/>
          </a:stretch>
        </p:blipFill>
        <p:spPr>
          <a:xfrm rot="2963407" flipH="1">
            <a:off x="6969654" y="2922371"/>
            <a:ext cx="3004912" cy="3145276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5" t="62979" r="6584" b="10429"/>
          <a:stretch>
            <a:fillRect/>
          </a:stretch>
        </p:blipFill>
        <p:spPr>
          <a:xfrm>
            <a:off x="16437" y="2991614"/>
            <a:ext cx="4015503" cy="195566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60" t="45847" r="37254" b="47228"/>
          <a:stretch>
            <a:fillRect/>
          </a:stretch>
        </p:blipFill>
        <p:spPr>
          <a:xfrm>
            <a:off x="6309420" y="348574"/>
            <a:ext cx="1224136" cy="1223758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83" t="56790" r="44371" b="37612"/>
          <a:stretch>
            <a:fillRect/>
          </a:stretch>
        </p:blipFill>
        <p:spPr>
          <a:xfrm>
            <a:off x="2632003" y="2148471"/>
            <a:ext cx="841699" cy="611956"/>
          </a:xfrm>
          <a:prstGeom prst="rect">
            <a:avLst/>
          </a:prstGeom>
        </p:spPr>
      </p:pic>
      <p:sp>
        <p:nvSpPr>
          <p:cNvPr id="2" name="arrow-with-double-direction_36835"/>
          <p:cNvSpPr>
            <a:spLocks noChangeAspect="1"/>
          </p:cNvSpPr>
          <p:nvPr/>
        </p:nvSpPr>
        <p:spPr bwMode="auto">
          <a:xfrm>
            <a:off x="5524500" y="3130550"/>
            <a:ext cx="182245" cy="327660"/>
          </a:xfrm>
          <a:custGeom>
            <a:avLst/>
            <a:gdLst>
              <a:gd name="T0" fmla="*/ 1105 w 1610"/>
              <a:gd name="T1" fmla="*/ 2087 h 2890"/>
              <a:gd name="T2" fmla="*/ 1610 w 1610"/>
              <a:gd name="T3" fmla="*/ 2087 h 2890"/>
              <a:gd name="T4" fmla="*/ 805 w 1610"/>
              <a:gd name="T5" fmla="*/ 2890 h 2890"/>
              <a:gd name="T6" fmla="*/ 0 w 1610"/>
              <a:gd name="T7" fmla="*/ 2087 h 2890"/>
              <a:gd name="T8" fmla="*/ 506 w 1610"/>
              <a:gd name="T9" fmla="*/ 2087 h 2890"/>
              <a:gd name="T10" fmla="*/ 506 w 1610"/>
              <a:gd name="T11" fmla="*/ 1532 h 2890"/>
              <a:gd name="T12" fmla="*/ 506 w 1610"/>
              <a:gd name="T13" fmla="*/ 1358 h 2890"/>
              <a:gd name="T14" fmla="*/ 506 w 1610"/>
              <a:gd name="T15" fmla="*/ 804 h 2890"/>
              <a:gd name="T16" fmla="*/ 0 w 1610"/>
              <a:gd name="T17" fmla="*/ 804 h 2890"/>
              <a:gd name="T18" fmla="*/ 805 w 1610"/>
              <a:gd name="T19" fmla="*/ 0 h 2890"/>
              <a:gd name="T20" fmla="*/ 1610 w 1610"/>
              <a:gd name="T21" fmla="*/ 804 h 2890"/>
              <a:gd name="T22" fmla="*/ 1105 w 1610"/>
              <a:gd name="T23" fmla="*/ 804 h 2890"/>
              <a:gd name="T24" fmla="*/ 1105 w 1610"/>
              <a:gd name="T25" fmla="*/ 1358 h 2890"/>
              <a:gd name="T26" fmla="*/ 1105 w 1610"/>
              <a:gd name="T27" fmla="*/ 1532 h 2890"/>
              <a:gd name="T28" fmla="*/ 1105 w 1610"/>
              <a:gd name="T29" fmla="*/ 2087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10" h="2890">
                <a:moveTo>
                  <a:pt x="1105" y="2087"/>
                </a:moveTo>
                <a:lnTo>
                  <a:pt x="1610" y="2087"/>
                </a:lnTo>
                <a:lnTo>
                  <a:pt x="805" y="2890"/>
                </a:lnTo>
                <a:lnTo>
                  <a:pt x="0" y="2087"/>
                </a:lnTo>
                <a:lnTo>
                  <a:pt x="506" y="2087"/>
                </a:lnTo>
                <a:lnTo>
                  <a:pt x="506" y="1532"/>
                </a:lnTo>
                <a:lnTo>
                  <a:pt x="506" y="1358"/>
                </a:lnTo>
                <a:lnTo>
                  <a:pt x="506" y="804"/>
                </a:lnTo>
                <a:lnTo>
                  <a:pt x="0" y="804"/>
                </a:lnTo>
                <a:lnTo>
                  <a:pt x="805" y="0"/>
                </a:lnTo>
                <a:lnTo>
                  <a:pt x="1610" y="804"/>
                </a:lnTo>
                <a:lnTo>
                  <a:pt x="1105" y="804"/>
                </a:lnTo>
                <a:lnTo>
                  <a:pt x="1105" y="1358"/>
                </a:lnTo>
                <a:lnTo>
                  <a:pt x="1105" y="1532"/>
                </a:lnTo>
                <a:lnTo>
                  <a:pt x="1105" y="20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3" name="arrow-with-double-direction_36835"/>
          <p:cNvSpPr>
            <a:spLocks noChangeAspect="1"/>
          </p:cNvSpPr>
          <p:nvPr/>
        </p:nvSpPr>
        <p:spPr bwMode="auto">
          <a:xfrm>
            <a:off x="5651500" y="3257550"/>
            <a:ext cx="182245" cy="327660"/>
          </a:xfrm>
          <a:custGeom>
            <a:avLst/>
            <a:gdLst>
              <a:gd name="T0" fmla="*/ 1105 w 1610"/>
              <a:gd name="T1" fmla="*/ 2087 h 2890"/>
              <a:gd name="T2" fmla="*/ 1610 w 1610"/>
              <a:gd name="T3" fmla="*/ 2087 h 2890"/>
              <a:gd name="T4" fmla="*/ 805 w 1610"/>
              <a:gd name="T5" fmla="*/ 2890 h 2890"/>
              <a:gd name="T6" fmla="*/ 0 w 1610"/>
              <a:gd name="T7" fmla="*/ 2087 h 2890"/>
              <a:gd name="T8" fmla="*/ 506 w 1610"/>
              <a:gd name="T9" fmla="*/ 2087 h 2890"/>
              <a:gd name="T10" fmla="*/ 506 w 1610"/>
              <a:gd name="T11" fmla="*/ 1532 h 2890"/>
              <a:gd name="T12" fmla="*/ 506 w 1610"/>
              <a:gd name="T13" fmla="*/ 1358 h 2890"/>
              <a:gd name="T14" fmla="*/ 506 w 1610"/>
              <a:gd name="T15" fmla="*/ 804 h 2890"/>
              <a:gd name="T16" fmla="*/ 0 w 1610"/>
              <a:gd name="T17" fmla="*/ 804 h 2890"/>
              <a:gd name="T18" fmla="*/ 805 w 1610"/>
              <a:gd name="T19" fmla="*/ 0 h 2890"/>
              <a:gd name="T20" fmla="*/ 1610 w 1610"/>
              <a:gd name="T21" fmla="*/ 804 h 2890"/>
              <a:gd name="T22" fmla="*/ 1105 w 1610"/>
              <a:gd name="T23" fmla="*/ 804 h 2890"/>
              <a:gd name="T24" fmla="*/ 1105 w 1610"/>
              <a:gd name="T25" fmla="*/ 1358 h 2890"/>
              <a:gd name="T26" fmla="*/ 1105 w 1610"/>
              <a:gd name="T27" fmla="*/ 1532 h 2890"/>
              <a:gd name="T28" fmla="*/ 1105 w 1610"/>
              <a:gd name="T29" fmla="*/ 2087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10" h="2890">
                <a:moveTo>
                  <a:pt x="1105" y="2087"/>
                </a:moveTo>
                <a:lnTo>
                  <a:pt x="1610" y="2087"/>
                </a:lnTo>
                <a:lnTo>
                  <a:pt x="805" y="2890"/>
                </a:lnTo>
                <a:lnTo>
                  <a:pt x="0" y="2087"/>
                </a:lnTo>
                <a:lnTo>
                  <a:pt x="506" y="2087"/>
                </a:lnTo>
                <a:lnTo>
                  <a:pt x="506" y="1532"/>
                </a:lnTo>
                <a:lnTo>
                  <a:pt x="506" y="1358"/>
                </a:lnTo>
                <a:lnTo>
                  <a:pt x="506" y="804"/>
                </a:lnTo>
                <a:lnTo>
                  <a:pt x="0" y="804"/>
                </a:lnTo>
                <a:lnTo>
                  <a:pt x="805" y="0"/>
                </a:lnTo>
                <a:lnTo>
                  <a:pt x="1610" y="804"/>
                </a:lnTo>
                <a:lnTo>
                  <a:pt x="1105" y="804"/>
                </a:lnTo>
                <a:lnTo>
                  <a:pt x="1105" y="1358"/>
                </a:lnTo>
                <a:lnTo>
                  <a:pt x="1105" y="1532"/>
                </a:lnTo>
                <a:lnTo>
                  <a:pt x="1105" y="20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2" t="7805" r="14981" b="55106"/>
          <a:stretch>
            <a:fillRect/>
          </a:stretch>
        </p:blipFill>
        <p:spPr>
          <a:xfrm>
            <a:off x="446555" y="679237"/>
            <a:ext cx="4317083" cy="3749750"/>
          </a:xfrm>
          <a:prstGeom prst="rect">
            <a:avLst/>
          </a:prstGeom>
        </p:spPr>
      </p:pic>
      <p:sp>
        <p:nvSpPr>
          <p:cNvPr id="8" name="MH_Entry_1"/>
          <p:cNvSpPr/>
          <p:nvPr>
            <p:custDataLst>
              <p:tags r:id="rId2"/>
            </p:custDataLst>
          </p:nvPr>
        </p:nvSpPr>
        <p:spPr>
          <a:xfrm>
            <a:off x="5616117" y="1348205"/>
            <a:ext cx="1753985" cy="384175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algn="l"/>
            <a:r>
              <a:rPr lang="zh-CN" altLang="en-US" sz="17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推行大数据战略</a:t>
            </a:r>
            <a:r>
              <a:rPr lang="zh-CN" altLang="en-US" sz="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Implementing a Big Data Strategy</a:t>
            </a:r>
            <a:endParaRPr lang="zh-CN" altLang="en-US" sz="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MH_Entry_2"/>
          <p:cNvSpPr/>
          <p:nvPr>
            <p:custDataLst>
              <p:tags r:id="rId3"/>
            </p:custDataLst>
          </p:nvPr>
        </p:nvSpPr>
        <p:spPr>
          <a:xfrm>
            <a:off x="5616117" y="1995875"/>
            <a:ext cx="1753985" cy="384175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 algn="l"/>
            <a:r>
              <a:rPr lang="zh-CN" altLang="en-US" sz="17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创新营销方式</a:t>
            </a:r>
            <a:endParaRPr lang="zh-CN" altLang="en-US" sz="17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algn="l"/>
            <a:r>
              <a:rPr lang="en-US" altLang="zh-CN" sz="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Innovative marketing</a:t>
            </a:r>
            <a:endParaRPr lang="en-US" altLang="zh-CN" sz="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MH_Entry_3"/>
          <p:cNvSpPr/>
          <p:nvPr>
            <p:custDataLst>
              <p:tags r:id="rId4"/>
            </p:custDataLst>
          </p:nvPr>
        </p:nvSpPr>
        <p:spPr>
          <a:xfrm>
            <a:off x="5615940" y="2729230"/>
            <a:ext cx="2030730" cy="384175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 algn="l"/>
            <a:r>
              <a:rPr lang="zh-CN" altLang="en-US" sz="17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打造IP内容产品矩阵</a:t>
            </a:r>
            <a:r>
              <a:rPr lang="en-US" altLang="zh-CN" sz="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Build an IP content product matrix </a:t>
            </a:r>
            <a:endParaRPr lang="zh-CN" altLang="en-US" sz="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MH_Entry_4"/>
          <p:cNvSpPr/>
          <p:nvPr>
            <p:custDataLst>
              <p:tags r:id="rId5"/>
            </p:custDataLst>
          </p:nvPr>
        </p:nvSpPr>
        <p:spPr>
          <a:xfrm>
            <a:off x="5616117" y="3438767"/>
            <a:ext cx="1753985" cy="384175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 algn="l"/>
            <a:r>
              <a:rPr lang="zh-CN" altLang="en-US" sz="17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多通路的IP授权</a:t>
            </a:r>
            <a:endParaRPr lang="zh-CN" altLang="en-US" sz="17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algn="l"/>
            <a:r>
              <a:rPr lang="en-US" altLang="zh-CN" sz="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Multi-channel IP authorization</a:t>
            </a:r>
            <a:endParaRPr lang="en-US" altLang="zh-CN" sz="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2" name="Group 279"/>
          <p:cNvGrpSpPr/>
          <p:nvPr/>
        </p:nvGrpSpPr>
        <p:grpSpPr>
          <a:xfrm>
            <a:off x="4955939" y="1209747"/>
            <a:ext cx="482633" cy="482572"/>
            <a:chOff x="846989" y="1401020"/>
            <a:chExt cx="877416" cy="877416"/>
          </a:xfrm>
          <a:effectLst/>
        </p:grpSpPr>
        <p:sp>
          <p:nvSpPr>
            <p:cNvPr id="13" name="Teardrop 108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Oval 111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01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279"/>
          <p:cNvGrpSpPr/>
          <p:nvPr/>
        </p:nvGrpSpPr>
        <p:grpSpPr>
          <a:xfrm>
            <a:off x="4955939" y="1920716"/>
            <a:ext cx="482633" cy="482572"/>
            <a:chOff x="846989" y="1401020"/>
            <a:chExt cx="877416" cy="877416"/>
          </a:xfrm>
          <a:effectLst/>
        </p:grpSpPr>
        <p:sp>
          <p:nvSpPr>
            <p:cNvPr id="16" name="Teardrop 108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Oval 111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02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279"/>
          <p:cNvGrpSpPr/>
          <p:nvPr/>
        </p:nvGrpSpPr>
        <p:grpSpPr>
          <a:xfrm>
            <a:off x="4955939" y="2654026"/>
            <a:ext cx="482633" cy="482572"/>
            <a:chOff x="846989" y="1401020"/>
            <a:chExt cx="877416" cy="877416"/>
          </a:xfrm>
          <a:effectLst/>
        </p:grpSpPr>
        <p:sp>
          <p:nvSpPr>
            <p:cNvPr id="19" name="Teardrop 108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Oval 111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03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279"/>
          <p:cNvGrpSpPr/>
          <p:nvPr/>
        </p:nvGrpSpPr>
        <p:grpSpPr>
          <a:xfrm>
            <a:off x="4955939" y="3363594"/>
            <a:ext cx="482633" cy="482572"/>
            <a:chOff x="846989" y="1401020"/>
            <a:chExt cx="877416" cy="877416"/>
          </a:xfrm>
          <a:effectLst/>
        </p:grpSpPr>
        <p:sp>
          <p:nvSpPr>
            <p:cNvPr id="22" name="Teardrop 108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Oval 111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04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4" name="MH_Others_1"/>
          <p:cNvSpPr txBox="1"/>
          <p:nvPr>
            <p:custDataLst>
              <p:tags r:id="rId6"/>
            </p:custDataLst>
          </p:nvPr>
        </p:nvSpPr>
        <p:spPr>
          <a:xfrm>
            <a:off x="2335697" y="1373519"/>
            <a:ext cx="483091" cy="221599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  录</a:t>
            </a:r>
            <a:endParaRPr lang="zh-CN" altLang="en-US" sz="4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MH_Others_2"/>
          <p:cNvSpPr txBox="1"/>
          <p:nvPr>
            <p:custDataLst>
              <p:tags r:id="rId7"/>
            </p:custDataLst>
          </p:nvPr>
        </p:nvSpPr>
        <p:spPr>
          <a:xfrm rot="5400000">
            <a:off x="1257244" y="2358404"/>
            <a:ext cx="1691158" cy="246221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 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Group 279"/>
          <p:cNvGrpSpPr/>
          <p:nvPr/>
        </p:nvGrpSpPr>
        <p:grpSpPr>
          <a:xfrm>
            <a:off x="4955939" y="4019276"/>
            <a:ext cx="482633" cy="482572"/>
            <a:chOff x="846989" y="1401020"/>
            <a:chExt cx="877416" cy="877416"/>
          </a:xfrm>
          <a:effectLst/>
        </p:grpSpPr>
        <p:sp>
          <p:nvSpPr>
            <p:cNvPr id="3" name="Teardrop 108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>
                <a:lnSpc>
                  <a:spcPct val="120000"/>
                </a:lnSpc>
              </a:pP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" name="Oval 111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p>
              <a:pPr algn="ctr">
                <a:lnSpc>
                  <a:spcPct val="120000"/>
                </a:lnSpc>
              </a:pPr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05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" name="MH_Entry_4"/>
          <p:cNvSpPr/>
          <p:nvPr>
            <p:custDataLst>
              <p:tags r:id="rId8"/>
            </p:custDataLst>
          </p:nvPr>
        </p:nvSpPr>
        <p:spPr>
          <a:xfrm>
            <a:off x="5616117" y="4094722"/>
            <a:ext cx="1753985" cy="384175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p>
            <a:pPr lvl="0" algn="l"/>
            <a:r>
              <a:rPr lang="zh-CN" altLang="en-US" sz="17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线下联动运营</a:t>
            </a:r>
            <a:endParaRPr lang="zh-CN" altLang="en-US" sz="17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algn="l"/>
            <a:r>
              <a:rPr lang="en-US" altLang="zh-CN" sz="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Offline linkage operations</a:t>
            </a:r>
            <a:endParaRPr lang="en-US" altLang="zh-CN" sz="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10" grpId="0" bldLvl="0" animBg="1"/>
      <p:bldP spid="11" grpId="0" bldLvl="0" animBg="1"/>
      <p:bldP spid="24" grpId="0"/>
      <p:bldP spid="26" grpId="0" animBg="1"/>
      <p:bldP spid="6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>
            <p:custDataLst>
              <p:tags r:id="rId1"/>
            </p:custDataLst>
          </p:nvPr>
        </p:nvSpPr>
        <p:spPr>
          <a:xfrm>
            <a:off x="2410671" y="2222552"/>
            <a:ext cx="654025" cy="46152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</a:t>
            </a:r>
            <a:r>
              <a:rPr lang="en-US" altLang="zh-CN" sz="3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art</a:t>
            </a:r>
            <a:endParaRPr lang="zh-CN" altLang="en-US" sz="8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3" name="文本框 1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86948" y="1761779"/>
            <a:ext cx="1025922" cy="1107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7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zh-CN" altLang="en-US" sz="7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标题 5"/>
          <p:cNvSpPr txBox="1"/>
          <p:nvPr>
            <p:custDataLst>
              <p:tags r:id="rId3"/>
            </p:custDataLst>
          </p:nvPr>
        </p:nvSpPr>
        <p:spPr>
          <a:xfrm>
            <a:off x="4500245" y="2061210"/>
            <a:ext cx="3538855" cy="691515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000"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600" dirty="0">
                <a:solidFill>
                  <a:schemeClr val="accent1"/>
                </a:solidFill>
                <a:latin typeface="南宋书局体" panose="02000000000000000000" charset="-122"/>
                <a:ea typeface="南宋书局体" panose="02000000000000000000" charset="-122"/>
                <a:cs typeface="茶卡瘦金简体" panose="03000509000000000000" charset="-122"/>
                <a:sym typeface="Arial" panose="020B0604020202020204" pitchFamily="34" charset="0"/>
              </a:rPr>
              <a:t>推行大数据战略</a:t>
            </a:r>
            <a:r>
              <a:rPr lang="zh-CN" altLang="en-US" sz="1400" dirty="0">
                <a:solidFill>
                  <a:schemeClr val="accent2"/>
                </a:solidFill>
                <a:latin typeface="APJapanesefont" panose="02000600000000000000" charset="-128"/>
                <a:ea typeface="APJapanesefont" panose="02000600000000000000" charset="-128"/>
                <a:cs typeface="茶卡瘦金简体" panose="03000509000000000000" charset="-122"/>
                <a:sym typeface="Arial" panose="020B0604020202020204" pitchFamily="34" charset="0"/>
              </a:rPr>
              <a:t>Implementing a Big Data Strategy</a:t>
            </a:r>
            <a:endParaRPr lang="zh-CN" altLang="en-US" sz="1400" dirty="0">
              <a:solidFill>
                <a:schemeClr val="accent2"/>
              </a:solidFill>
              <a:latin typeface="APJapanesefont" panose="02000600000000000000" charset="-128"/>
              <a:ea typeface="APJapanesefont" panose="02000600000000000000" charset="-128"/>
              <a:cs typeface="茶卡瘦金简体" panose="03000509000000000000" charset="-122"/>
              <a:sym typeface="Arial" panose="020B0604020202020204" pitchFamily="34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1" t="6931" r="13819" b="58780"/>
          <a:stretch>
            <a:fillRect/>
          </a:stretch>
        </p:blipFill>
        <p:spPr>
          <a:xfrm rot="2963407">
            <a:off x="-1193646" y="-622569"/>
            <a:ext cx="3272644" cy="3145276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1" t="6931" r="13819" b="58780"/>
          <a:stretch>
            <a:fillRect/>
          </a:stretch>
        </p:blipFill>
        <p:spPr>
          <a:xfrm rot="2963407" flipH="1">
            <a:off x="6969654" y="2922371"/>
            <a:ext cx="3004912" cy="3145276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60" t="45847" r="37254" b="47228"/>
          <a:stretch>
            <a:fillRect/>
          </a:stretch>
        </p:blipFill>
        <p:spPr>
          <a:xfrm rot="1788364">
            <a:off x="7455665" y="725999"/>
            <a:ext cx="1224136" cy="122375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83" t="56790" r="44371" b="37612"/>
          <a:stretch>
            <a:fillRect/>
          </a:stretch>
        </p:blipFill>
        <p:spPr>
          <a:xfrm rot="20604422">
            <a:off x="1630604" y="2453313"/>
            <a:ext cx="841699" cy="611956"/>
          </a:xfrm>
          <a:prstGeom prst="rect">
            <a:avLst/>
          </a:prstGeom>
        </p:spPr>
      </p:pic>
    </p:spTree>
    <p:custDataLst>
      <p:tags r:id="rId6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5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"/>
          <p:cNvGrpSpPr/>
          <p:nvPr/>
        </p:nvGrpSpPr>
        <p:grpSpPr>
          <a:xfrm>
            <a:off x="3171453" y="1875582"/>
            <a:ext cx="2788150" cy="1574529"/>
            <a:chOff x="3171453" y="1740899"/>
            <a:chExt cx="2788150" cy="1574529"/>
          </a:xfrm>
        </p:grpSpPr>
        <p:sp>
          <p:nvSpPr>
            <p:cNvPr id="5" name="等腰三角形 8"/>
            <p:cNvSpPr/>
            <p:nvPr/>
          </p:nvSpPr>
          <p:spPr>
            <a:xfrm rot="10800000">
              <a:off x="3674750" y="2874302"/>
              <a:ext cx="1768008" cy="441126"/>
            </a:xfrm>
            <a:custGeom>
              <a:avLst/>
              <a:gdLst>
                <a:gd name="connsiteX0" fmla="*/ 0 w 792088"/>
                <a:gd name="connsiteY0" fmla="*/ 648072 h 648072"/>
                <a:gd name="connsiteX1" fmla="*/ 396044 w 792088"/>
                <a:gd name="connsiteY1" fmla="*/ 0 h 648072"/>
                <a:gd name="connsiteX2" fmla="*/ 792088 w 792088"/>
                <a:gd name="connsiteY2" fmla="*/ 648072 h 648072"/>
                <a:gd name="connsiteX3" fmla="*/ 0 w 792088"/>
                <a:gd name="connsiteY3" fmla="*/ 648072 h 648072"/>
                <a:gd name="connsiteX0-1" fmla="*/ 0 w 792088"/>
                <a:gd name="connsiteY0-2" fmla="*/ 514722 h 514722"/>
                <a:gd name="connsiteX1-3" fmla="*/ 381756 w 792088"/>
                <a:gd name="connsiteY1-4" fmla="*/ 0 h 514722"/>
                <a:gd name="connsiteX2-5" fmla="*/ 792088 w 792088"/>
                <a:gd name="connsiteY2-6" fmla="*/ 514722 h 514722"/>
                <a:gd name="connsiteX3-7" fmla="*/ 0 w 792088"/>
                <a:gd name="connsiteY3-8" fmla="*/ 514722 h 514722"/>
                <a:gd name="connsiteX0-9" fmla="*/ 0 w 792088"/>
                <a:gd name="connsiteY0-10" fmla="*/ 576635 h 576635"/>
                <a:gd name="connsiteX1-11" fmla="*/ 376994 w 792088"/>
                <a:gd name="connsiteY1-12" fmla="*/ 0 h 576635"/>
                <a:gd name="connsiteX2-13" fmla="*/ 792088 w 792088"/>
                <a:gd name="connsiteY2-14" fmla="*/ 576635 h 576635"/>
                <a:gd name="connsiteX3-15" fmla="*/ 0 w 792088"/>
                <a:gd name="connsiteY3-16" fmla="*/ 576635 h 576635"/>
                <a:gd name="connsiteX0-17" fmla="*/ 0 w 763513"/>
                <a:gd name="connsiteY0-18" fmla="*/ 576635 h 576635"/>
                <a:gd name="connsiteX1-19" fmla="*/ 376994 w 763513"/>
                <a:gd name="connsiteY1-20" fmla="*/ 0 h 576635"/>
                <a:gd name="connsiteX2-21" fmla="*/ 763513 w 763513"/>
                <a:gd name="connsiteY2-22" fmla="*/ 457572 h 576635"/>
                <a:gd name="connsiteX3-23" fmla="*/ 0 w 763513"/>
                <a:gd name="connsiteY3-24" fmla="*/ 576635 h 576635"/>
                <a:gd name="connsiteX0-25" fmla="*/ 0 w 770656"/>
                <a:gd name="connsiteY0-26" fmla="*/ 452810 h 457572"/>
                <a:gd name="connsiteX1-27" fmla="*/ 384137 w 770656"/>
                <a:gd name="connsiteY1-28" fmla="*/ 0 h 457572"/>
                <a:gd name="connsiteX2-29" fmla="*/ 770656 w 770656"/>
                <a:gd name="connsiteY2-30" fmla="*/ 457572 h 457572"/>
                <a:gd name="connsiteX3-31" fmla="*/ 0 w 770656"/>
                <a:gd name="connsiteY3-32" fmla="*/ 452810 h 457572"/>
                <a:gd name="connsiteX0-33" fmla="*/ 0 w 770656"/>
                <a:gd name="connsiteY0-34" fmla="*/ 452810 h 457572"/>
                <a:gd name="connsiteX1-35" fmla="*/ 384137 w 770656"/>
                <a:gd name="connsiteY1-36" fmla="*/ 0 h 457572"/>
                <a:gd name="connsiteX2-37" fmla="*/ 770656 w 770656"/>
                <a:gd name="connsiteY2-38" fmla="*/ 457572 h 457572"/>
                <a:gd name="connsiteX3-39" fmla="*/ 0 w 770656"/>
                <a:gd name="connsiteY3-40" fmla="*/ 452810 h 457572"/>
                <a:gd name="connsiteX0-41" fmla="*/ 0 w 770656"/>
                <a:gd name="connsiteY0-42" fmla="*/ 452810 h 457572"/>
                <a:gd name="connsiteX1-43" fmla="*/ 384137 w 770656"/>
                <a:gd name="connsiteY1-44" fmla="*/ 0 h 457572"/>
                <a:gd name="connsiteX2-45" fmla="*/ 770656 w 770656"/>
                <a:gd name="connsiteY2-46" fmla="*/ 457572 h 457572"/>
                <a:gd name="connsiteX3-47" fmla="*/ 0 w 770656"/>
                <a:gd name="connsiteY3-48" fmla="*/ 452810 h 457572"/>
                <a:gd name="connsiteX0-49" fmla="*/ 0 w 770656"/>
                <a:gd name="connsiteY0-50" fmla="*/ 452810 h 457572"/>
                <a:gd name="connsiteX1-51" fmla="*/ 384137 w 770656"/>
                <a:gd name="connsiteY1-52" fmla="*/ 0 h 457572"/>
                <a:gd name="connsiteX2-53" fmla="*/ 770656 w 770656"/>
                <a:gd name="connsiteY2-54" fmla="*/ 457572 h 457572"/>
                <a:gd name="connsiteX3-55" fmla="*/ 0 w 770656"/>
                <a:gd name="connsiteY3-56" fmla="*/ 452810 h 457572"/>
                <a:gd name="connsiteX0-57" fmla="*/ 0 w 770656"/>
                <a:gd name="connsiteY0-58" fmla="*/ 452810 h 457572"/>
                <a:gd name="connsiteX1-59" fmla="*/ 384137 w 770656"/>
                <a:gd name="connsiteY1-60" fmla="*/ 0 h 457572"/>
                <a:gd name="connsiteX2-61" fmla="*/ 770656 w 770656"/>
                <a:gd name="connsiteY2-62" fmla="*/ 457572 h 457572"/>
                <a:gd name="connsiteX3-63" fmla="*/ 0 w 770656"/>
                <a:gd name="connsiteY3-64" fmla="*/ 452810 h 457572"/>
                <a:gd name="connsiteX0-65" fmla="*/ 0 w 1020687"/>
                <a:gd name="connsiteY0-66" fmla="*/ 526629 h 526629"/>
                <a:gd name="connsiteX1-67" fmla="*/ 634168 w 1020687"/>
                <a:gd name="connsiteY1-68" fmla="*/ 0 h 526629"/>
                <a:gd name="connsiteX2-69" fmla="*/ 1020687 w 1020687"/>
                <a:gd name="connsiteY2-70" fmla="*/ 457572 h 526629"/>
                <a:gd name="connsiteX3-71" fmla="*/ 0 w 1020687"/>
                <a:gd name="connsiteY3-72" fmla="*/ 526629 h 526629"/>
                <a:gd name="connsiteX0-73" fmla="*/ 0 w 1332631"/>
                <a:gd name="connsiteY0-74" fmla="*/ 526629 h 526629"/>
                <a:gd name="connsiteX1-75" fmla="*/ 634168 w 1332631"/>
                <a:gd name="connsiteY1-76" fmla="*/ 0 h 526629"/>
                <a:gd name="connsiteX2-77" fmla="*/ 1332631 w 1332631"/>
                <a:gd name="connsiteY2-78" fmla="*/ 509960 h 526629"/>
                <a:gd name="connsiteX3-79" fmla="*/ 0 w 1332631"/>
                <a:gd name="connsiteY3-80" fmla="*/ 526629 h 526629"/>
                <a:gd name="connsiteX0-81" fmla="*/ 0 w 1361206"/>
                <a:gd name="connsiteY0-82" fmla="*/ 555204 h 555204"/>
                <a:gd name="connsiteX1-83" fmla="*/ 662743 w 1361206"/>
                <a:gd name="connsiteY1-84" fmla="*/ 0 h 555204"/>
                <a:gd name="connsiteX2-85" fmla="*/ 1361206 w 1361206"/>
                <a:gd name="connsiteY2-86" fmla="*/ 509960 h 555204"/>
                <a:gd name="connsiteX3-87" fmla="*/ 0 w 1361206"/>
                <a:gd name="connsiteY3-88" fmla="*/ 555204 h 555204"/>
                <a:gd name="connsiteX0-89" fmla="*/ 0 w 1361206"/>
                <a:gd name="connsiteY0-90" fmla="*/ 552823 h 552823"/>
                <a:gd name="connsiteX1-91" fmla="*/ 638931 w 1361206"/>
                <a:gd name="connsiteY1-92" fmla="*/ 0 h 552823"/>
                <a:gd name="connsiteX2-93" fmla="*/ 1361206 w 1361206"/>
                <a:gd name="connsiteY2-94" fmla="*/ 507579 h 552823"/>
                <a:gd name="connsiteX3-95" fmla="*/ 0 w 1361206"/>
                <a:gd name="connsiteY3-96" fmla="*/ 552823 h 552823"/>
                <a:gd name="connsiteX0-97" fmla="*/ 0 w 1365969"/>
                <a:gd name="connsiteY0-98" fmla="*/ 495673 h 507579"/>
                <a:gd name="connsiteX1-99" fmla="*/ 643694 w 1365969"/>
                <a:gd name="connsiteY1-100" fmla="*/ 0 h 507579"/>
                <a:gd name="connsiteX2-101" fmla="*/ 1365969 w 1365969"/>
                <a:gd name="connsiteY2-102" fmla="*/ 507579 h 507579"/>
                <a:gd name="connsiteX3-103" fmla="*/ 0 w 1365969"/>
                <a:gd name="connsiteY3-104" fmla="*/ 495673 h 507579"/>
                <a:gd name="connsiteX0-105" fmla="*/ 0 w 1346919"/>
                <a:gd name="connsiteY0-106" fmla="*/ 495673 h 507579"/>
                <a:gd name="connsiteX1-107" fmla="*/ 643694 w 1346919"/>
                <a:gd name="connsiteY1-108" fmla="*/ 0 h 507579"/>
                <a:gd name="connsiteX2-109" fmla="*/ 1346919 w 1346919"/>
                <a:gd name="connsiteY2-110" fmla="*/ 507579 h 507579"/>
                <a:gd name="connsiteX3-111" fmla="*/ 0 w 1346919"/>
                <a:gd name="connsiteY3-112" fmla="*/ 495673 h 507579"/>
                <a:gd name="connsiteX0-113" fmla="*/ 0 w 1311200"/>
                <a:gd name="connsiteY0-114" fmla="*/ 495673 h 505197"/>
                <a:gd name="connsiteX1-115" fmla="*/ 643694 w 1311200"/>
                <a:gd name="connsiteY1-116" fmla="*/ 0 h 505197"/>
                <a:gd name="connsiteX2-117" fmla="*/ 1311200 w 1311200"/>
                <a:gd name="connsiteY2-118" fmla="*/ 505197 h 505197"/>
                <a:gd name="connsiteX3-119" fmla="*/ 0 w 1311200"/>
                <a:gd name="connsiteY3-120" fmla="*/ 495673 h 505197"/>
                <a:gd name="connsiteX0-121" fmla="*/ 0 w 1311200"/>
                <a:gd name="connsiteY0-122" fmla="*/ 495673 h 505197"/>
                <a:gd name="connsiteX1-123" fmla="*/ 643694 w 1311200"/>
                <a:gd name="connsiteY1-124" fmla="*/ 0 h 505197"/>
                <a:gd name="connsiteX2-125" fmla="*/ 1311200 w 1311200"/>
                <a:gd name="connsiteY2-126" fmla="*/ 505197 h 505197"/>
                <a:gd name="connsiteX3-127" fmla="*/ 0 w 1311200"/>
                <a:gd name="connsiteY3-128" fmla="*/ 495673 h 505197"/>
                <a:gd name="connsiteX0-129" fmla="*/ 0 w 1311200"/>
                <a:gd name="connsiteY0-130" fmla="*/ 495673 h 505197"/>
                <a:gd name="connsiteX1-131" fmla="*/ 643694 w 1311200"/>
                <a:gd name="connsiteY1-132" fmla="*/ 0 h 505197"/>
                <a:gd name="connsiteX2-133" fmla="*/ 1311200 w 1311200"/>
                <a:gd name="connsiteY2-134" fmla="*/ 505197 h 505197"/>
                <a:gd name="connsiteX3-135" fmla="*/ 0 w 1311200"/>
                <a:gd name="connsiteY3-136" fmla="*/ 495673 h 505197"/>
                <a:gd name="connsiteX0-137" fmla="*/ 0 w 1311200"/>
                <a:gd name="connsiteY0-138" fmla="*/ 495673 h 505197"/>
                <a:gd name="connsiteX1-139" fmla="*/ 643694 w 1311200"/>
                <a:gd name="connsiteY1-140" fmla="*/ 0 h 505197"/>
                <a:gd name="connsiteX2-141" fmla="*/ 1311200 w 1311200"/>
                <a:gd name="connsiteY2-142" fmla="*/ 505197 h 505197"/>
                <a:gd name="connsiteX3-143" fmla="*/ 0 w 1311200"/>
                <a:gd name="connsiteY3-144" fmla="*/ 495673 h 505197"/>
                <a:gd name="connsiteX0-145" fmla="*/ 0 w 1311200"/>
                <a:gd name="connsiteY0-146" fmla="*/ 495673 h 505197"/>
                <a:gd name="connsiteX1-147" fmla="*/ 643694 w 1311200"/>
                <a:gd name="connsiteY1-148" fmla="*/ 0 h 505197"/>
                <a:gd name="connsiteX2-149" fmla="*/ 1311200 w 1311200"/>
                <a:gd name="connsiteY2-150" fmla="*/ 505197 h 505197"/>
                <a:gd name="connsiteX3-151" fmla="*/ 0 w 1311200"/>
                <a:gd name="connsiteY3-152" fmla="*/ 495673 h 505197"/>
                <a:gd name="connsiteX0-153" fmla="*/ 0 w 1311200"/>
                <a:gd name="connsiteY0-154" fmla="*/ 495673 h 505197"/>
                <a:gd name="connsiteX1-155" fmla="*/ 643694 w 1311200"/>
                <a:gd name="connsiteY1-156" fmla="*/ 0 h 505197"/>
                <a:gd name="connsiteX2-157" fmla="*/ 1311200 w 1311200"/>
                <a:gd name="connsiteY2-158" fmla="*/ 505197 h 505197"/>
                <a:gd name="connsiteX3-159" fmla="*/ 0 w 1311200"/>
                <a:gd name="connsiteY3-160" fmla="*/ 495673 h 505197"/>
                <a:gd name="connsiteX0-161" fmla="*/ 0 w 1501700"/>
                <a:gd name="connsiteY0-162" fmla="*/ 495673 h 535677"/>
                <a:gd name="connsiteX1-163" fmla="*/ 643694 w 1501700"/>
                <a:gd name="connsiteY1-164" fmla="*/ 0 h 535677"/>
                <a:gd name="connsiteX2-165" fmla="*/ 1501700 w 1501700"/>
                <a:gd name="connsiteY2-166" fmla="*/ 535677 h 535677"/>
                <a:gd name="connsiteX3-167" fmla="*/ 0 w 1501700"/>
                <a:gd name="connsiteY3-168" fmla="*/ 495673 h 535677"/>
                <a:gd name="connsiteX0-169" fmla="*/ 161533 w 1663233"/>
                <a:gd name="connsiteY0-170" fmla="*/ 495673 h 535677"/>
                <a:gd name="connsiteX1-171" fmla="*/ 805227 w 1663233"/>
                <a:gd name="connsiteY1-172" fmla="*/ 0 h 535677"/>
                <a:gd name="connsiteX2-173" fmla="*/ 1663233 w 1663233"/>
                <a:gd name="connsiteY2-174" fmla="*/ 535677 h 535677"/>
                <a:gd name="connsiteX3-175" fmla="*/ 0 w 1663233"/>
                <a:gd name="connsiteY3-176" fmla="*/ 507496 h 535677"/>
                <a:gd name="connsiteX4" fmla="*/ 161533 w 1663233"/>
                <a:gd name="connsiteY4" fmla="*/ 495673 h 535677"/>
                <a:gd name="connsiteX0-177" fmla="*/ 0 w 1663233"/>
                <a:gd name="connsiteY0-178" fmla="*/ 507496 h 535677"/>
                <a:gd name="connsiteX1-179" fmla="*/ 805227 w 1663233"/>
                <a:gd name="connsiteY1-180" fmla="*/ 0 h 535677"/>
                <a:gd name="connsiteX2-181" fmla="*/ 1663233 w 1663233"/>
                <a:gd name="connsiteY2-182" fmla="*/ 535677 h 535677"/>
                <a:gd name="connsiteX3-183" fmla="*/ 0 w 1663233"/>
                <a:gd name="connsiteY3-184" fmla="*/ 507496 h 535677"/>
                <a:gd name="connsiteX0-185" fmla="*/ 0 w 1663233"/>
                <a:gd name="connsiteY0-186" fmla="*/ 507496 h 535677"/>
                <a:gd name="connsiteX1-187" fmla="*/ 805227 w 1663233"/>
                <a:gd name="connsiteY1-188" fmla="*/ 0 h 535677"/>
                <a:gd name="connsiteX2-189" fmla="*/ 1663233 w 1663233"/>
                <a:gd name="connsiteY2-190" fmla="*/ 535677 h 535677"/>
                <a:gd name="connsiteX3-191" fmla="*/ 0 w 1663233"/>
                <a:gd name="connsiteY3-192" fmla="*/ 507496 h 535677"/>
                <a:gd name="connsiteX0-193" fmla="*/ 0 w 1663233"/>
                <a:gd name="connsiteY0-194" fmla="*/ 507496 h 535677"/>
                <a:gd name="connsiteX1-195" fmla="*/ 805227 w 1663233"/>
                <a:gd name="connsiteY1-196" fmla="*/ 0 h 535677"/>
                <a:gd name="connsiteX2-197" fmla="*/ 1663233 w 1663233"/>
                <a:gd name="connsiteY2-198" fmla="*/ 535677 h 535677"/>
                <a:gd name="connsiteX3-199" fmla="*/ 0 w 1663233"/>
                <a:gd name="connsiteY3-200" fmla="*/ 507496 h 535677"/>
                <a:gd name="connsiteX0-201" fmla="*/ 0 w 1667996"/>
                <a:gd name="connsiteY0-202" fmla="*/ 536071 h 536071"/>
                <a:gd name="connsiteX1-203" fmla="*/ 809990 w 1667996"/>
                <a:gd name="connsiteY1-204" fmla="*/ 0 h 536071"/>
                <a:gd name="connsiteX2-205" fmla="*/ 1667996 w 1667996"/>
                <a:gd name="connsiteY2-206" fmla="*/ 535677 h 536071"/>
                <a:gd name="connsiteX3-207" fmla="*/ 0 w 1667996"/>
                <a:gd name="connsiteY3-208" fmla="*/ 536071 h 536071"/>
                <a:gd name="connsiteX0-209" fmla="*/ 0 w 1667996"/>
                <a:gd name="connsiteY0-210" fmla="*/ 536071 h 536071"/>
                <a:gd name="connsiteX1-211" fmla="*/ 809990 w 1667996"/>
                <a:gd name="connsiteY1-212" fmla="*/ 0 h 536071"/>
                <a:gd name="connsiteX2-213" fmla="*/ 1667996 w 1667996"/>
                <a:gd name="connsiteY2-214" fmla="*/ 535677 h 536071"/>
                <a:gd name="connsiteX3-215" fmla="*/ 0 w 1667996"/>
                <a:gd name="connsiteY3-216" fmla="*/ 536071 h 536071"/>
                <a:gd name="connsiteX0-217" fmla="*/ 0 w 1667996"/>
                <a:gd name="connsiteY0-218" fmla="*/ 536071 h 536071"/>
                <a:gd name="connsiteX1-219" fmla="*/ 809990 w 1667996"/>
                <a:gd name="connsiteY1-220" fmla="*/ 0 h 536071"/>
                <a:gd name="connsiteX2-221" fmla="*/ 1667996 w 1667996"/>
                <a:gd name="connsiteY2-222" fmla="*/ 535677 h 536071"/>
                <a:gd name="connsiteX3-223" fmla="*/ 0 w 1667996"/>
                <a:gd name="connsiteY3-224" fmla="*/ 536071 h 536071"/>
                <a:gd name="connsiteX0-225" fmla="*/ 0 w 1734671"/>
                <a:gd name="connsiteY0-226" fmla="*/ 536071 h 536071"/>
                <a:gd name="connsiteX1-227" fmla="*/ 876665 w 1734671"/>
                <a:gd name="connsiteY1-228" fmla="*/ 0 h 536071"/>
                <a:gd name="connsiteX2-229" fmla="*/ 1734671 w 1734671"/>
                <a:gd name="connsiteY2-230" fmla="*/ 535677 h 536071"/>
                <a:gd name="connsiteX3-231" fmla="*/ 0 w 1734671"/>
                <a:gd name="connsiteY3-232" fmla="*/ 536071 h 536071"/>
                <a:gd name="connsiteX0-233" fmla="*/ 0 w 1782296"/>
                <a:gd name="connsiteY0-234" fmla="*/ 536071 h 536071"/>
                <a:gd name="connsiteX1-235" fmla="*/ 876665 w 1782296"/>
                <a:gd name="connsiteY1-236" fmla="*/ 0 h 536071"/>
                <a:gd name="connsiteX2-237" fmla="*/ 1782296 w 1782296"/>
                <a:gd name="connsiteY2-238" fmla="*/ 535677 h 536071"/>
                <a:gd name="connsiteX3-239" fmla="*/ 0 w 1782296"/>
                <a:gd name="connsiteY3-240" fmla="*/ 536071 h 536071"/>
                <a:gd name="connsiteX0-241" fmla="*/ 25741 w 1808037"/>
                <a:gd name="connsiteY0-242" fmla="*/ 551233 h 551233"/>
                <a:gd name="connsiteX1-243" fmla="*/ 761390 w 1808037"/>
                <a:gd name="connsiteY1-244" fmla="*/ 182298 h 551233"/>
                <a:gd name="connsiteX2-245" fmla="*/ 902406 w 1808037"/>
                <a:gd name="connsiteY2-246" fmla="*/ 15162 h 551233"/>
                <a:gd name="connsiteX3-247" fmla="*/ 1808037 w 1808037"/>
                <a:gd name="connsiteY3-248" fmla="*/ 550839 h 551233"/>
                <a:gd name="connsiteX4-249" fmla="*/ 25741 w 1808037"/>
                <a:gd name="connsiteY4-250" fmla="*/ 551233 h 551233"/>
                <a:gd name="connsiteX0-251" fmla="*/ 25925 w 1808221"/>
                <a:gd name="connsiteY0-252" fmla="*/ 579345 h 579345"/>
                <a:gd name="connsiteX1-253" fmla="*/ 755224 w 1808221"/>
                <a:gd name="connsiteY1-254" fmla="*/ 70710 h 579345"/>
                <a:gd name="connsiteX2-255" fmla="*/ 902590 w 1808221"/>
                <a:gd name="connsiteY2-256" fmla="*/ 43274 h 579345"/>
                <a:gd name="connsiteX3-257" fmla="*/ 1808221 w 1808221"/>
                <a:gd name="connsiteY3-258" fmla="*/ 578951 h 579345"/>
                <a:gd name="connsiteX4-259" fmla="*/ 25925 w 1808221"/>
                <a:gd name="connsiteY4-260" fmla="*/ 579345 h 579345"/>
                <a:gd name="connsiteX0-261" fmla="*/ 25925 w 1808221"/>
                <a:gd name="connsiteY0-262" fmla="*/ 579345 h 579345"/>
                <a:gd name="connsiteX1-263" fmla="*/ 755224 w 1808221"/>
                <a:gd name="connsiteY1-264" fmla="*/ 70710 h 579345"/>
                <a:gd name="connsiteX2-265" fmla="*/ 947040 w 1808221"/>
                <a:gd name="connsiteY2-266" fmla="*/ 43274 h 579345"/>
                <a:gd name="connsiteX3-267" fmla="*/ 1808221 w 1808221"/>
                <a:gd name="connsiteY3-268" fmla="*/ 578951 h 579345"/>
                <a:gd name="connsiteX4-269" fmla="*/ 25925 w 1808221"/>
                <a:gd name="connsiteY4-270" fmla="*/ 579345 h 579345"/>
                <a:gd name="connsiteX0-271" fmla="*/ 25204 w 1807500"/>
                <a:gd name="connsiteY0-272" fmla="*/ 595577 h 595577"/>
                <a:gd name="connsiteX1-273" fmla="*/ 779903 w 1807500"/>
                <a:gd name="connsiteY1-274" fmla="*/ 55192 h 595577"/>
                <a:gd name="connsiteX2-275" fmla="*/ 946319 w 1807500"/>
                <a:gd name="connsiteY2-276" fmla="*/ 59506 h 595577"/>
                <a:gd name="connsiteX3-277" fmla="*/ 1807500 w 1807500"/>
                <a:gd name="connsiteY3-278" fmla="*/ 595183 h 595577"/>
                <a:gd name="connsiteX4-279" fmla="*/ 25204 w 1807500"/>
                <a:gd name="connsiteY4-280" fmla="*/ 595577 h 595577"/>
                <a:gd name="connsiteX0-281" fmla="*/ 23174 w 1805470"/>
                <a:gd name="connsiteY0-282" fmla="*/ 595577 h 595577"/>
                <a:gd name="connsiteX1-283" fmla="*/ 777873 w 1805470"/>
                <a:gd name="connsiteY1-284" fmla="*/ 55192 h 595577"/>
                <a:gd name="connsiteX2-285" fmla="*/ 944289 w 1805470"/>
                <a:gd name="connsiteY2-286" fmla="*/ 59506 h 595577"/>
                <a:gd name="connsiteX3-287" fmla="*/ 1805470 w 1805470"/>
                <a:gd name="connsiteY3-288" fmla="*/ 595183 h 595577"/>
                <a:gd name="connsiteX4-289" fmla="*/ 23174 w 1805470"/>
                <a:gd name="connsiteY4-290" fmla="*/ 595577 h 595577"/>
                <a:gd name="connsiteX0-291" fmla="*/ 0 w 1782296"/>
                <a:gd name="connsiteY0-292" fmla="*/ 595577 h 595577"/>
                <a:gd name="connsiteX1-293" fmla="*/ 754699 w 1782296"/>
                <a:gd name="connsiteY1-294" fmla="*/ 55192 h 595577"/>
                <a:gd name="connsiteX2-295" fmla="*/ 921115 w 1782296"/>
                <a:gd name="connsiteY2-296" fmla="*/ 59506 h 595577"/>
                <a:gd name="connsiteX3-297" fmla="*/ 1782296 w 1782296"/>
                <a:gd name="connsiteY3-298" fmla="*/ 595183 h 595577"/>
                <a:gd name="connsiteX4-299" fmla="*/ 0 w 1782296"/>
                <a:gd name="connsiteY4-300" fmla="*/ 595577 h 595577"/>
                <a:gd name="connsiteX0-301" fmla="*/ 57323 w 1839619"/>
                <a:gd name="connsiteY0-302" fmla="*/ 595577 h 595577"/>
                <a:gd name="connsiteX1-303" fmla="*/ 488172 w 1839619"/>
                <a:gd name="connsiteY1-304" fmla="*/ 404442 h 595577"/>
                <a:gd name="connsiteX2-305" fmla="*/ 812022 w 1839619"/>
                <a:gd name="connsiteY2-306" fmla="*/ 55192 h 595577"/>
                <a:gd name="connsiteX3-307" fmla="*/ 978438 w 1839619"/>
                <a:gd name="connsiteY3-308" fmla="*/ 59506 h 595577"/>
                <a:gd name="connsiteX4-309" fmla="*/ 1839619 w 1839619"/>
                <a:gd name="connsiteY4-310" fmla="*/ 595183 h 595577"/>
                <a:gd name="connsiteX5" fmla="*/ 57323 w 1839619"/>
                <a:gd name="connsiteY5" fmla="*/ 595577 h 595577"/>
                <a:gd name="connsiteX0-311" fmla="*/ 24635 w 1806931"/>
                <a:gd name="connsiteY0-312" fmla="*/ 595577 h 595577"/>
                <a:gd name="connsiteX1-313" fmla="*/ 779334 w 1806931"/>
                <a:gd name="connsiteY1-314" fmla="*/ 55192 h 595577"/>
                <a:gd name="connsiteX2-315" fmla="*/ 945750 w 1806931"/>
                <a:gd name="connsiteY2-316" fmla="*/ 59506 h 595577"/>
                <a:gd name="connsiteX3-317" fmla="*/ 1806931 w 1806931"/>
                <a:gd name="connsiteY3-318" fmla="*/ 595183 h 595577"/>
                <a:gd name="connsiteX4-319" fmla="*/ 24635 w 1806931"/>
                <a:gd name="connsiteY4-320" fmla="*/ 595577 h 595577"/>
                <a:gd name="connsiteX0-321" fmla="*/ 0 w 1782296"/>
                <a:gd name="connsiteY0-322" fmla="*/ 595577 h 595577"/>
                <a:gd name="connsiteX1-323" fmla="*/ 754699 w 1782296"/>
                <a:gd name="connsiteY1-324" fmla="*/ 55192 h 595577"/>
                <a:gd name="connsiteX2-325" fmla="*/ 921115 w 1782296"/>
                <a:gd name="connsiteY2-326" fmla="*/ 59506 h 595577"/>
                <a:gd name="connsiteX3-327" fmla="*/ 1782296 w 1782296"/>
                <a:gd name="connsiteY3-328" fmla="*/ 595183 h 595577"/>
                <a:gd name="connsiteX4-329" fmla="*/ 0 w 1782296"/>
                <a:gd name="connsiteY4-330" fmla="*/ 595577 h 595577"/>
                <a:gd name="connsiteX0-331" fmla="*/ 0 w 1782296"/>
                <a:gd name="connsiteY0-332" fmla="*/ 616387 h 616387"/>
                <a:gd name="connsiteX1-333" fmla="*/ 754699 w 1782296"/>
                <a:gd name="connsiteY1-334" fmla="*/ 76002 h 616387"/>
                <a:gd name="connsiteX2-335" fmla="*/ 921115 w 1782296"/>
                <a:gd name="connsiteY2-336" fmla="*/ 80316 h 616387"/>
                <a:gd name="connsiteX3-337" fmla="*/ 1782296 w 1782296"/>
                <a:gd name="connsiteY3-338" fmla="*/ 615993 h 616387"/>
                <a:gd name="connsiteX4-339" fmla="*/ 0 w 1782296"/>
                <a:gd name="connsiteY4-340" fmla="*/ 616387 h 616387"/>
                <a:gd name="connsiteX0-341" fmla="*/ 0 w 1782296"/>
                <a:gd name="connsiteY0-342" fmla="*/ 616387 h 616387"/>
                <a:gd name="connsiteX1-343" fmla="*/ 754699 w 1782296"/>
                <a:gd name="connsiteY1-344" fmla="*/ 76002 h 616387"/>
                <a:gd name="connsiteX2-345" fmla="*/ 921115 w 1782296"/>
                <a:gd name="connsiteY2-346" fmla="*/ 80316 h 616387"/>
                <a:gd name="connsiteX3-347" fmla="*/ 1782296 w 1782296"/>
                <a:gd name="connsiteY3-348" fmla="*/ 615993 h 616387"/>
                <a:gd name="connsiteX4-349" fmla="*/ 0 w 1782296"/>
                <a:gd name="connsiteY4-350" fmla="*/ 616387 h 616387"/>
                <a:gd name="connsiteX0-351" fmla="*/ 0 w 1782296"/>
                <a:gd name="connsiteY0-352" fmla="*/ 609816 h 609816"/>
                <a:gd name="connsiteX1-353" fmla="*/ 754699 w 1782296"/>
                <a:gd name="connsiteY1-354" fmla="*/ 69431 h 609816"/>
                <a:gd name="connsiteX2-355" fmla="*/ 921115 w 1782296"/>
                <a:gd name="connsiteY2-356" fmla="*/ 73745 h 609816"/>
                <a:gd name="connsiteX3-357" fmla="*/ 1782296 w 1782296"/>
                <a:gd name="connsiteY3-358" fmla="*/ 609422 h 609816"/>
                <a:gd name="connsiteX4-359" fmla="*/ 0 w 1782296"/>
                <a:gd name="connsiteY4-360" fmla="*/ 609816 h 609816"/>
                <a:gd name="connsiteX0-361" fmla="*/ 0 w 1782296"/>
                <a:gd name="connsiteY0-362" fmla="*/ 606910 h 606910"/>
                <a:gd name="connsiteX1-363" fmla="*/ 754699 w 1782296"/>
                <a:gd name="connsiteY1-364" fmla="*/ 66525 h 606910"/>
                <a:gd name="connsiteX2-365" fmla="*/ 921115 w 1782296"/>
                <a:gd name="connsiteY2-366" fmla="*/ 70839 h 606910"/>
                <a:gd name="connsiteX3-367" fmla="*/ 1782296 w 1782296"/>
                <a:gd name="connsiteY3-368" fmla="*/ 606516 h 606910"/>
                <a:gd name="connsiteX4-369" fmla="*/ 0 w 1782296"/>
                <a:gd name="connsiteY4-370" fmla="*/ 606910 h 606910"/>
                <a:gd name="connsiteX0-371" fmla="*/ 0 w 1782296"/>
                <a:gd name="connsiteY0-372" fmla="*/ 611767 h 611767"/>
                <a:gd name="connsiteX1-373" fmla="*/ 754699 w 1782296"/>
                <a:gd name="connsiteY1-374" fmla="*/ 71382 h 611767"/>
                <a:gd name="connsiteX2-375" fmla="*/ 921115 w 1782296"/>
                <a:gd name="connsiteY2-376" fmla="*/ 75696 h 611767"/>
                <a:gd name="connsiteX3-377" fmla="*/ 1782296 w 1782296"/>
                <a:gd name="connsiteY3-378" fmla="*/ 611373 h 611767"/>
                <a:gd name="connsiteX4-379" fmla="*/ 0 w 1782296"/>
                <a:gd name="connsiteY4-380" fmla="*/ 611767 h 611767"/>
                <a:gd name="connsiteX0-381" fmla="*/ 0 w 1782296"/>
                <a:gd name="connsiteY0-382" fmla="*/ 615779 h 615779"/>
                <a:gd name="connsiteX1-383" fmla="*/ 754699 w 1782296"/>
                <a:gd name="connsiteY1-384" fmla="*/ 75394 h 615779"/>
                <a:gd name="connsiteX2-385" fmla="*/ 921115 w 1782296"/>
                <a:gd name="connsiteY2-386" fmla="*/ 79708 h 615779"/>
                <a:gd name="connsiteX3-387" fmla="*/ 1782296 w 1782296"/>
                <a:gd name="connsiteY3-388" fmla="*/ 615385 h 615779"/>
                <a:gd name="connsiteX4-389" fmla="*/ 0 w 1782296"/>
                <a:gd name="connsiteY4-390" fmla="*/ 615779 h 615779"/>
                <a:gd name="connsiteX0-391" fmla="*/ 0 w 1782296"/>
                <a:gd name="connsiteY0-392" fmla="*/ 615779 h 615779"/>
                <a:gd name="connsiteX1-393" fmla="*/ 754699 w 1782296"/>
                <a:gd name="connsiteY1-394" fmla="*/ 75394 h 615779"/>
                <a:gd name="connsiteX2-395" fmla="*/ 921115 w 1782296"/>
                <a:gd name="connsiteY2-396" fmla="*/ 79708 h 615779"/>
                <a:gd name="connsiteX3-397" fmla="*/ 1782296 w 1782296"/>
                <a:gd name="connsiteY3-398" fmla="*/ 615385 h 615779"/>
                <a:gd name="connsiteX4-399" fmla="*/ 0 w 1782296"/>
                <a:gd name="connsiteY4-400" fmla="*/ 615779 h 615779"/>
                <a:gd name="connsiteX0-401" fmla="*/ 0 w 1782296"/>
                <a:gd name="connsiteY0-402" fmla="*/ 615779 h 615779"/>
                <a:gd name="connsiteX1-403" fmla="*/ 754699 w 1782296"/>
                <a:gd name="connsiteY1-404" fmla="*/ 75394 h 615779"/>
                <a:gd name="connsiteX2-405" fmla="*/ 921115 w 1782296"/>
                <a:gd name="connsiteY2-406" fmla="*/ 79708 h 615779"/>
                <a:gd name="connsiteX3-407" fmla="*/ 1782296 w 1782296"/>
                <a:gd name="connsiteY3-408" fmla="*/ 615385 h 615779"/>
                <a:gd name="connsiteX4-409" fmla="*/ 0 w 1782296"/>
                <a:gd name="connsiteY4-410" fmla="*/ 615779 h 615779"/>
                <a:gd name="connsiteX0-411" fmla="*/ 0 w 1782296"/>
                <a:gd name="connsiteY0-412" fmla="*/ 615779 h 615779"/>
                <a:gd name="connsiteX1-413" fmla="*/ 754699 w 1782296"/>
                <a:gd name="connsiteY1-414" fmla="*/ 75394 h 615779"/>
                <a:gd name="connsiteX2-415" fmla="*/ 921115 w 1782296"/>
                <a:gd name="connsiteY2-416" fmla="*/ 79708 h 615779"/>
                <a:gd name="connsiteX3-417" fmla="*/ 1782296 w 1782296"/>
                <a:gd name="connsiteY3-418" fmla="*/ 615385 h 615779"/>
                <a:gd name="connsiteX4-419" fmla="*/ 0 w 1782296"/>
                <a:gd name="connsiteY4-420" fmla="*/ 615779 h 615779"/>
                <a:gd name="connsiteX0-421" fmla="*/ 0 w 1782296"/>
                <a:gd name="connsiteY0-422" fmla="*/ 609808 h 609808"/>
                <a:gd name="connsiteX1-423" fmla="*/ 752318 w 1782296"/>
                <a:gd name="connsiteY1-424" fmla="*/ 83711 h 609808"/>
                <a:gd name="connsiteX2-425" fmla="*/ 921115 w 1782296"/>
                <a:gd name="connsiteY2-426" fmla="*/ 73737 h 609808"/>
                <a:gd name="connsiteX3-427" fmla="*/ 1782296 w 1782296"/>
                <a:gd name="connsiteY3-428" fmla="*/ 609414 h 609808"/>
                <a:gd name="connsiteX4-429" fmla="*/ 0 w 1782296"/>
                <a:gd name="connsiteY4-430" fmla="*/ 609808 h 609808"/>
                <a:gd name="connsiteX0-431" fmla="*/ 0 w 1782296"/>
                <a:gd name="connsiteY0-432" fmla="*/ 609808 h 609808"/>
                <a:gd name="connsiteX1-433" fmla="*/ 752318 w 1782296"/>
                <a:gd name="connsiteY1-434" fmla="*/ 83711 h 609808"/>
                <a:gd name="connsiteX2-435" fmla="*/ 949690 w 1782296"/>
                <a:gd name="connsiteY2-436" fmla="*/ 73737 h 609808"/>
                <a:gd name="connsiteX3-437" fmla="*/ 1782296 w 1782296"/>
                <a:gd name="connsiteY3-438" fmla="*/ 609414 h 609808"/>
                <a:gd name="connsiteX4-439" fmla="*/ 0 w 1782296"/>
                <a:gd name="connsiteY4-440" fmla="*/ 609808 h 609808"/>
                <a:gd name="connsiteX0-441" fmla="*/ 0 w 1782296"/>
                <a:gd name="connsiteY0-442" fmla="*/ 613712 h 613712"/>
                <a:gd name="connsiteX1-443" fmla="*/ 804705 w 1782296"/>
                <a:gd name="connsiteY1-444" fmla="*/ 78090 h 613712"/>
                <a:gd name="connsiteX2-445" fmla="*/ 949690 w 1782296"/>
                <a:gd name="connsiteY2-446" fmla="*/ 77641 h 613712"/>
                <a:gd name="connsiteX3-447" fmla="*/ 1782296 w 1782296"/>
                <a:gd name="connsiteY3-448" fmla="*/ 613318 h 613712"/>
                <a:gd name="connsiteX4-449" fmla="*/ 0 w 1782296"/>
                <a:gd name="connsiteY4-450" fmla="*/ 613712 h 613712"/>
                <a:gd name="connsiteX0-451" fmla="*/ 0 w 1782296"/>
                <a:gd name="connsiteY0-452" fmla="*/ 613712 h 613712"/>
                <a:gd name="connsiteX1-453" fmla="*/ 804705 w 1782296"/>
                <a:gd name="connsiteY1-454" fmla="*/ 78090 h 613712"/>
                <a:gd name="connsiteX2-455" fmla="*/ 973503 w 1782296"/>
                <a:gd name="connsiteY2-456" fmla="*/ 77641 h 613712"/>
                <a:gd name="connsiteX3-457" fmla="*/ 1782296 w 1782296"/>
                <a:gd name="connsiteY3-458" fmla="*/ 613318 h 613712"/>
                <a:gd name="connsiteX4-459" fmla="*/ 0 w 1782296"/>
                <a:gd name="connsiteY4-460" fmla="*/ 613712 h 613712"/>
                <a:gd name="connsiteX0-461" fmla="*/ 0 w 1782296"/>
                <a:gd name="connsiteY0-462" fmla="*/ 613712 h 613712"/>
                <a:gd name="connsiteX1-463" fmla="*/ 814230 w 1782296"/>
                <a:gd name="connsiteY1-464" fmla="*/ 78090 h 613712"/>
                <a:gd name="connsiteX2-465" fmla="*/ 973503 w 1782296"/>
                <a:gd name="connsiteY2-466" fmla="*/ 77641 h 613712"/>
                <a:gd name="connsiteX3-467" fmla="*/ 1782296 w 1782296"/>
                <a:gd name="connsiteY3-468" fmla="*/ 613318 h 613712"/>
                <a:gd name="connsiteX4-469" fmla="*/ 0 w 1782296"/>
                <a:gd name="connsiteY4-470" fmla="*/ 613712 h 613712"/>
                <a:gd name="connsiteX0-471" fmla="*/ 0 w 1782296"/>
                <a:gd name="connsiteY0-472" fmla="*/ 616485 h 616485"/>
                <a:gd name="connsiteX1-473" fmla="*/ 814230 w 1782296"/>
                <a:gd name="connsiteY1-474" fmla="*/ 80863 h 616485"/>
                <a:gd name="connsiteX2-475" fmla="*/ 954453 w 1782296"/>
                <a:gd name="connsiteY2-476" fmla="*/ 75651 h 616485"/>
                <a:gd name="connsiteX3-477" fmla="*/ 1782296 w 1782296"/>
                <a:gd name="connsiteY3-478" fmla="*/ 616091 h 616485"/>
                <a:gd name="connsiteX4-479" fmla="*/ 0 w 1782296"/>
                <a:gd name="connsiteY4-480" fmla="*/ 616485 h 616485"/>
                <a:gd name="connsiteX0-481" fmla="*/ 0 w 1782296"/>
                <a:gd name="connsiteY0-482" fmla="*/ 610617 h 610617"/>
                <a:gd name="connsiteX1-483" fmla="*/ 814230 w 1782296"/>
                <a:gd name="connsiteY1-484" fmla="*/ 74995 h 610617"/>
                <a:gd name="connsiteX2-485" fmla="*/ 954453 w 1782296"/>
                <a:gd name="connsiteY2-486" fmla="*/ 69783 h 610617"/>
                <a:gd name="connsiteX3-487" fmla="*/ 1782296 w 1782296"/>
                <a:gd name="connsiteY3-488" fmla="*/ 610223 h 610617"/>
                <a:gd name="connsiteX4-489" fmla="*/ 0 w 1782296"/>
                <a:gd name="connsiteY4-490" fmla="*/ 610617 h 610617"/>
                <a:gd name="connsiteX0-491" fmla="*/ 0 w 1782296"/>
                <a:gd name="connsiteY0-492" fmla="*/ 607474 h 607474"/>
                <a:gd name="connsiteX1-493" fmla="*/ 814230 w 1782296"/>
                <a:gd name="connsiteY1-494" fmla="*/ 71852 h 607474"/>
                <a:gd name="connsiteX2-495" fmla="*/ 954453 w 1782296"/>
                <a:gd name="connsiteY2-496" fmla="*/ 66640 h 607474"/>
                <a:gd name="connsiteX3-497" fmla="*/ 1782296 w 1782296"/>
                <a:gd name="connsiteY3-498" fmla="*/ 607080 h 607474"/>
                <a:gd name="connsiteX4-499" fmla="*/ 0 w 1782296"/>
                <a:gd name="connsiteY4-500" fmla="*/ 607474 h 607474"/>
                <a:gd name="connsiteX0-501" fmla="*/ 0 w 1782296"/>
                <a:gd name="connsiteY0-502" fmla="*/ 595861 h 595861"/>
                <a:gd name="connsiteX1-503" fmla="*/ 814230 w 1782296"/>
                <a:gd name="connsiteY1-504" fmla="*/ 60239 h 595861"/>
                <a:gd name="connsiteX2-505" fmla="*/ 954453 w 1782296"/>
                <a:gd name="connsiteY2-506" fmla="*/ 55027 h 595861"/>
                <a:gd name="connsiteX3-507" fmla="*/ 1782296 w 1782296"/>
                <a:gd name="connsiteY3-508" fmla="*/ 595467 h 595861"/>
                <a:gd name="connsiteX4-509" fmla="*/ 0 w 1782296"/>
                <a:gd name="connsiteY4-510" fmla="*/ 595861 h 595861"/>
                <a:gd name="connsiteX0-511" fmla="*/ 0 w 1801346"/>
                <a:gd name="connsiteY0-512" fmla="*/ 572048 h 595467"/>
                <a:gd name="connsiteX1-513" fmla="*/ 833280 w 1801346"/>
                <a:gd name="connsiteY1-514" fmla="*/ 60239 h 595467"/>
                <a:gd name="connsiteX2-515" fmla="*/ 973503 w 1801346"/>
                <a:gd name="connsiteY2-516" fmla="*/ 55027 h 595467"/>
                <a:gd name="connsiteX3-517" fmla="*/ 1801346 w 1801346"/>
                <a:gd name="connsiteY3-518" fmla="*/ 595467 h 595467"/>
                <a:gd name="connsiteX4-519" fmla="*/ 0 w 1801346"/>
                <a:gd name="connsiteY4-520" fmla="*/ 572048 h 595467"/>
                <a:gd name="connsiteX0-521" fmla="*/ 0 w 1801346"/>
                <a:gd name="connsiteY0-522" fmla="*/ 572048 h 595467"/>
                <a:gd name="connsiteX1-523" fmla="*/ 833280 w 1801346"/>
                <a:gd name="connsiteY1-524" fmla="*/ 60239 h 595467"/>
                <a:gd name="connsiteX2-525" fmla="*/ 973503 w 1801346"/>
                <a:gd name="connsiteY2-526" fmla="*/ 55027 h 595467"/>
                <a:gd name="connsiteX3-527" fmla="*/ 1801346 w 1801346"/>
                <a:gd name="connsiteY3-528" fmla="*/ 595467 h 595467"/>
                <a:gd name="connsiteX4-529" fmla="*/ 0 w 1801346"/>
                <a:gd name="connsiteY4-530" fmla="*/ 572048 h 595467"/>
                <a:gd name="connsiteX0-531" fmla="*/ 0 w 1801346"/>
                <a:gd name="connsiteY0-532" fmla="*/ 572048 h 595467"/>
                <a:gd name="connsiteX1-533" fmla="*/ 833280 w 1801346"/>
                <a:gd name="connsiteY1-534" fmla="*/ 60239 h 595467"/>
                <a:gd name="connsiteX2-535" fmla="*/ 973503 w 1801346"/>
                <a:gd name="connsiteY2-536" fmla="*/ 55027 h 595467"/>
                <a:gd name="connsiteX3-537" fmla="*/ 1801346 w 1801346"/>
                <a:gd name="connsiteY3-538" fmla="*/ 595467 h 595467"/>
                <a:gd name="connsiteX4-539" fmla="*/ 0 w 1801346"/>
                <a:gd name="connsiteY4-540" fmla="*/ 572048 h 595467"/>
                <a:gd name="connsiteX0-541" fmla="*/ 0 w 1801346"/>
                <a:gd name="connsiteY0-542" fmla="*/ 572048 h 595467"/>
                <a:gd name="connsiteX1-543" fmla="*/ 833280 w 1801346"/>
                <a:gd name="connsiteY1-544" fmla="*/ 60239 h 595467"/>
                <a:gd name="connsiteX2-545" fmla="*/ 973503 w 1801346"/>
                <a:gd name="connsiteY2-546" fmla="*/ 55027 h 595467"/>
                <a:gd name="connsiteX3-547" fmla="*/ 1801346 w 1801346"/>
                <a:gd name="connsiteY3-548" fmla="*/ 595467 h 595467"/>
                <a:gd name="connsiteX4-549" fmla="*/ 0 w 1801346"/>
                <a:gd name="connsiteY4-550" fmla="*/ 572048 h 595467"/>
                <a:gd name="connsiteX0-551" fmla="*/ 0 w 1801346"/>
                <a:gd name="connsiteY0-552" fmla="*/ 572048 h 595467"/>
                <a:gd name="connsiteX1-553" fmla="*/ 833280 w 1801346"/>
                <a:gd name="connsiteY1-554" fmla="*/ 60239 h 595467"/>
                <a:gd name="connsiteX2-555" fmla="*/ 973503 w 1801346"/>
                <a:gd name="connsiteY2-556" fmla="*/ 55027 h 595467"/>
                <a:gd name="connsiteX3-557" fmla="*/ 1801346 w 1801346"/>
                <a:gd name="connsiteY3-558" fmla="*/ 595467 h 595467"/>
                <a:gd name="connsiteX4-559" fmla="*/ 0 w 1801346"/>
                <a:gd name="connsiteY4-560" fmla="*/ 572048 h 595467"/>
                <a:gd name="connsiteX0-561" fmla="*/ 0 w 1768008"/>
                <a:gd name="connsiteY0-562" fmla="*/ 572048 h 595467"/>
                <a:gd name="connsiteX1-563" fmla="*/ 799942 w 1768008"/>
                <a:gd name="connsiteY1-564" fmla="*/ 60239 h 595467"/>
                <a:gd name="connsiteX2-565" fmla="*/ 940165 w 1768008"/>
                <a:gd name="connsiteY2-566" fmla="*/ 55027 h 595467"/>
                <a:gd name="connsiteX3-567" fmla="*/ 1768008 w 1768008"/>
                <a:gd name="connsiteY3-568" fmla="*/ 595467 h 595467"/>
                <a:gd name="connsiteX4-569" fmla="*/ 0 w 1768008"/>
                <a:gd name="connsiteY4-570" fmla="*/ 572048 h 595467"/>
                <a:gd name="connsiteX0-571" fmla="*/ 0 w 1768008"/>
                <a:gd name="connsiteY0-572" fmla="*/ 572048 h 595467"/>
                <a:gd name="connsiteX1-573" fmla="*/ 799942 w 1768008"/>
                <a:gd name="connsiteY1-574" fmla="*/ 60239 h 595467"/>
                <a:gd name="connsiteX2-575" fmla="*/ 940165 w 1768008"/>
                <a:gd name="connsiteY2-576" fmla="*/ 55027 h 595467"/>
                <a:gd name="connsiteX3-577" fmla="*/ 1768008 w 1768008"/>
                <a:gd name="connsiteY3-578" fmla="*/ 595467 h 595467"/>
                <a:gd name="connsiteX4-579" fmla="*/ 0 w 1768008"/>
                <a:gd name="connsiteY4-580" fmla="*/ 572048 h 595467"/>
                <a:gd name="connsiteX0-581" fmla="*/ 0 w 1768008"/>
                <a:gd name="connsiteY0-582" fmla="*/ 572048 h 595467"/>
                <a:gd name="connsiteX1-583" fmla="*/ 799942 w 1768008"/>
                <a:gd name="connsiteY1-584" fmla="*/ 60239 h 595467"/>
                <a:gd name="connsiteX2-585" fmla="*/ 940165 w 1768008"/>
                <a:gd name="connsiteY2-586" fmla="*/ 55027 h 595467"/>
                <a:gd name="connsiteX3-587" fmla="*/ 1768008 w 1768008"/>
                <a:gd name="connsiteY3-588" fmla="*/ 595467 h 595467"/>
                <a:gd name="connsiteX4-589" fmla="*/ 0 w 1768008"/>
                <a:gd name="connsiteY4-590" fmla="*/ 572048 h 595467"/>
                <a:gd name="connsiteX0-591" fmla="*/ 0 w 1768008"/>
                <a:gd name="connsiteY0-592" fmla="*/ 567084 h 590503"/>
                <a:gd name="connsiteX1-593" fmla="*/ 799942 w 1768008"/>
                <a:gd name="connsiteY1-594" fmla="*/ 55275 h 590503"/>
                <a:gd name="connsiteX2-595" fmla="*/ 954452 w 1768008"/>
                <a:gd name="connsiteY2-596" fmla="*/ 59588 h 590503"/>
                <a:gd name="connsiteX3-597" fmla="*/ 1768008 w 1768008"/>
                <a:gd name="connsiteY3-598" fmla="*/ 590503 h 590503"/>
                <a:gd name="connsiteX4-599" fmla="*/ 0 w 1768008"/>
                <a:gd name="connsiteY4-600" fmla="*/ 567084 h 590503"/>
                <a:gd name="connsiteX0-601" fmla="*/ 0 w 1768008"/>
                <a:gd name="connsiteY0-602" fmla="*/ 564749 h 588168"/>
                <a:gd name="connsiteX1-603" fmla="*/ 785654 w 1768008"/>
                <a:gd name="connsiteY1-604" fmla="*/ 57702 h 588168"/>
                <a:gd name="connsiteX2-605" fmla="*/ 954452 w 1768008"/>
                <a:gd name="connsiteY2-606" fmla="*/ 57253 h 588168"/>
                <a:gd name="connsiteX3-607" fmla="*/ 1768008 w 1768008"/>
                <a:gd name="connsiteY3-608" fmla="*/ 588168 h 588168"/>
                <a:gd name="connsiteX4-609" fmla="*/ 0 w 1768008"/>
                <a:gd name="connsiteY4-610" fmla="*/ 564749 h 58816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249" y="connsiteY4-250"/>
                </a:cxn>
              </a:cxnLst>
              <a:rect l="l" t="t" r="r" b="b"/>
              <a:pathLst>
                <a:path w="1768008" h="588168">
                  <a:moveTo>
                    <a:pt x="0" y="564749"/>
                  </a:moveTo>
                  <a:cubicBezTo>
                    <a:pt x="546284" y="289807"/>
                    <a:pt x="477354" y="418509"/>
                    <a:pt x="785654" y="57702"/>
                  </a:cubicBezTo>
                  <a:cubicBezTo>
                    <a:pt x="855565" y="-14974"/>
                    <a:pt x="891930" y="-23219"/>
                    <a:pt x="954452" y="57253"/>
                  </a:cubicBezTo>
                  <a:cubicBezTo>
                    <a:pt x="1256170" y="442187"/>
                    <a:pt x="1429618" y="314201"/>
                    <a:pt x="1768008" y="588168"/>
                  </a:cubicBezTo>
                  <a:lnTo>
                    <a:pt x="0" y="564749"/>
                  </a:lnTo>
                  <a:close/>
                </a:path>
              </a:pathLst>
            </a:custGeom>
            <a:gradFill>
              <a:gsLst>
                <a:gs pos="86000">
                  <a:schemeClr val="tx1">
                    <a:lumMod val="65000"/>
                    <a:lumOff val="3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lin ang="9600000" scaled="0"/>
            </a:gra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" name="任意多边形 5"/>
            <p:cNvSpPr/>
            <p:nvPr/>
          </p:nvSpPr>
          <p:spPr>
            <a:xfrm rot="491490">
              <a:off x="3835031" y="2926067"/>
              <a:ext cx="861415" cy="353237"/>
            </a:xfrm>
            <a:custGeom>
              <a:avLst/>
              <a:gdLst>
                <a:gd name="connsiteX0" fmla="*/ 279918 w 746449"/>
                <a:gd name="connsiteY0" fmla="*/ 0 h 1073021"/>
                <a:gd name="connsiteX1" fmla="*/ 0 w 746449"/>
                <a:gd name="connsiteY1" fmla="*/ 1073021 h 1073021"/>
                <a:gd name="connsiteX2" fmla="*/ 746449 w 746449"/>
                <a:gd name="connsiteY2" fmla="*/ 1054359 h 1073021"/>
                <a:gd name="connsiteX3" fmla="*/ 279918 w 746449"/>
                <a:gd name="connsiteY3" fmla="*/ 0 h 1073021"/>
                <a:gd name="connsiteX0-1" fmla="*/ 375168 w 746449"/>
                <a:gd name="connsiteY0-2" fmla="*/ 0 h 1063496"/>
                <a:gd name="connsiteX1-3" fmla="*/ 0 w 746449"/>
                <a:gd name="connsiteY1-4" fmla="*/ 1063496 h 1063496"/>
                <a:gd name="connsiteX2-5" fmla="*/ 746449 w 746449"/>
                <a:gd name="connsiteY2-6" fmla="*/ 1044834 h 1063496"/>
                <a:gd name="connsiteX3-7" fmla="*/ 375168 w 746449"/>
                <a:gd name="connsiteY3-8" fmla="*/ 0 h 1063496"/>
                <a:gd name="connsiteX0-9" fmla="*/ 375168 w 789311"/>
                <a:gd name="connsiteY0-10" fmla="*/ 0 h 1063496"/>
                <a:gd name="connsiteX1-11" fmla="*/ 0 w 789311"/>
                <a:gd name="connsiteY1-12" fmla="*/ 1063496 h 1063496"/>
                <a:gd name="connsiteX2-13" fmla="*/ 789311 w 789311"/>
                <a:gd name="connsiteY2-14" fmla="*/ 1049596 h 1063496"/>
                <a:gd name="connsiteX3-15" fmla="*/ 375168 w 789311"/>
                <a:gd name="connsiteY3-16" fmla="*/ 0 h 1063496"/>
                <a:gd name="connsiteX0-17" fmla="*/ 341831 w 755974"/>
                <a:gd name="connsiteY0-18" fmla="*/ 0 h 1063496"/>
                <a:gd name="connsiteX1-19" fmla="*/ 0 w 755974"/>
                <a:gd name="connsiteY1-20" fmla="*/ 1063496 h 1063496"/>
                <a:gd name="connsiteX2-21" fmla="*/ 755974 w 755974"/>
                <a:gd name="connsiteY2-22" fmla="*/ 1049596 h 1063496"/>
                <a:gd name="connsiteX3-23" fmla="*/ 341831 w 755974"/>
                <a:gd name="connsiteY3-24" fmla="*/ 0 h 1063496"/>
                <a:gd name="connsiteX0-25" fmla="*/ 341831 w 722636"/>
                <a:gd name="connsiteY0-26" fmla="*/ 0 h 1063496"/>
                <a:gd name="connsiteX1-27" fmla="*/ 0 w 722636"/>
                <a:gd name="connsiteY1-28" fmla="*/ 1063496 h 1063496"/>
                <a:gd name="connsiteX2-29" fmla="*/ 722636 w 722636"/>
                <a:gd name="connsiteY2-30" fmla="*/ 1054358 h 1063496"/>
                <a:gd name="connsiteX3-31" fmla="*/ 341831 w 722636"/>
                <a:gd name="connsiteY3-32" fmla="*/ 0 h 1063496"/>
                <a:gd name="connsiteX0-33" fmla="*/ 318018 w 698823"/>
                <a:gd name="connsiteY0-34" fmla="*/ 0 h 1063496"/>
                <a:gd name="connsiteX1-35" fmla="*/ 0 w 698823"/>
                <a:gd name="connsiteY1-36" fmla="*/ 1063496 h 1063496"/>
                <a:gd name="connsiteX2-37" fmla="*/ 698823 w 698823"/>
                <a:gd name="connsiteY2-38" fmla="*/ 1054358 h 1063496"/>
                <a:gd name="connsiteX3-39" fmla="*/ 318018 w 698823"/>
                <a:gd name="connsiteY3-40" fmla="*/ 0 h 1063496"/>
                <a:gd name="connsiteX0-41" fmla="*/ 318018 w 698823"/>
                <a:gd name="connsiteY0-42" fmla="*/ 0 h 1109196"/>
                <a:gd name="connsiteX1-43" fmla="*/ 0 w 698823"/>
                <a:gd name="connsiteY1-44" fmla="*/ 1063496 h 1109196"/>
                <a:gd name="connsiteX2-45" fmla="*/ 698823 w 698823"/>
                <a:gd name="connsiteY2-46" fmla="*/ 1054358 h 1109196"/>
                <a:gd name="connsiteX3-47" fmla="*/ 318018 w 698823"/>
                <a:gd name="connsiteY3-48" fmla="*/ 0 h 1109196"/>
                <a:gd name="connsiteX0-49" fmla="*/ 318018 w 698823"/>
                <a:gd name="connsiteY0-50" fmla="*/ 0 h 1134390"/>
                <a:gd name="connsiteX1-51" fmla="*/ 0 w 698823"/>
                <a:gd name="connsiteY1-52" fmla="*/ 1063496 h 1134390"/>
                <a:gd name="connsiteX2-53" fmla="*/ 698823 w 698823"/>
                <a:gd name="connsiteY2-54" fmla="*/ 1054358 h 1134390"/>
                <a:gd name="connsiteX3-55" fmla="*/ 318018 w 698823"/>
                <a:gd name="connsiteY3-56" fmla="*/ 0 h 1134390"/>
                <a:gd name="connsiteX0-57" fmla="*/ 318018 w 698823"/>
                <a:gd name="connsiteY0-58" fmla="*/ 0 h 1134390"/>
                <a:gd name="connsiteX1-59" fmla="*/ 0 w 698823"/>
                <a:gd name="connsiteY1-60" fmla="*/ 1063496 h 1134390"/>
                <a:gd name="connsiteX2-61" fmla="*/ 698823 w 698823"/>
                <a:gd name="connsiteY2-62" fmla="*/ 1054358 h 1134390"/>
                <a:gd name="connsiteX3-63" fmla="*/ 318018 w 698823"/>
                <a:gd name="connsiteY3-64" fmla="*/ 0 h 1134390"/>
                <a:gd name="connsiteX0-65" fmla="*/ 318018 w 698823"/>
                <a:gd name="connsiteY0-66" fmla="*/ 0 h 1134390"/>
                <a:gd name="connsiteX1-67" fmla="*/ 0 w 698823"/>
                <a:gd name="connsiteY1-68" fmla="*/ 1063496 h 1134390"/>
                <a:gd name="connsiteX2-69" fmla="*/ 698823 w 698823"/>
                <a:gd name="connsiteY2-70" fmla="*/ 1054358 h 1134390"/>
                <a:gd name="connsiteX3-71" fmla="*/ 318018 w 698823"/>
                <a:gd name="connsiteY3-72" fmla="*/ 0 h 1134390"/>
                <a:gd name="connsiteX0-73" fmla="*/ 318018 w 698823"/>
                <a:gd name="connsiteY0-74" fmla="*/ 0 h 1134390"/>
                <a:gd name="connsiteX1-75" fmla="*/ 0 w 698823"/>
                <a:gd name="connsiteY1-76" fmla="*/ 1063496 h 1134390"/>
                <a:gd name="connsiteX2-77" fmla="*/ 698823 w 698823"/>
                <a:gd name="connsiteY2-78" fmla="*/ 1054358 h 1134390"/>
                <a:gd name="connsiteX3-79" fmla="*/ 318018 w 698823"/>
                <a:gd name="connsiteY3-80" fmla="*/ 0 h 1134390"/>
                <a:gd name="connsiteX0-81" fmla="*/ 318018 w 698823"/>
                <a:gd name="connsiteY0-82" fmla="*/ 0 h 1134390"/>
                <a:gd name="connsiteX1-83" fmla="*/ 0 w 698823"/>
                <a:gd name="connsiteY1-84" fmla="*/ 1063496 h 1134390"/>
                <a:gd name="connsiteX2-85" fmla="*/ 698823 w 698823"/>
                <a:gd name="connsiteY2-86" fmla="*/ 1054358 h 1134390"/>
                <a:gd name="connsiteX3-87" fmla="*/ 318018 w 698823"/>
                <a:gd name="connsiteY3-88" fmla="*/ 0 h 1134390"/>
                <a:gd name="connsiteX0-89" fmla="*/ 318018 w 698823"/>
                <a:gd name="connsiteY0-90" fmla="*/ 0 h 1165107"/>
                <a:gd name="connsiteX1-91" fmla="*/ 0 w 698823"/>
                <a:gd name="connsiteY1-92" fmla="*/ 1063496 h 1165107"/>
                <a:gd name="connsiteX2-93" fmla="*/ 698823 w 698823"/>
                <a:gd name="connsiteY2-94" fmla="*/ 1054358 h 1165107"/>
                <a:gd name="connsiteX3-95" fmla="*/ 318018 w 698823"/>
                <a:gd name="connsiteY3-96" fmla="*/ 0 h 1165107"/>
                <a:gd name="connsiteX0-97" fmla="*/ 318018 w 698823"/>
                <a:gd name="connsiteY0-98" fmla="*/ 0 h 1187555"/>
                <a:gd name="connsiteX1-99" fmla="*/ 0 w 698823"/>
                <a:gd name="connsiteY1-100" fmla="*/ 1063496 h 1187555"/>
                <a:gd name="connsiteX2-101" fmla="*/ 698823 w 698823"/>
                <a:gd name="connsiteY2-102" fmla="*/ 1054358 h 1187555"/>
                <a:gd name="connsiteX3-103" fmla="*/ 318018 w 698823"/>
                <a:gd name="connsiteY3-104" fmla="*/ 0 h 1187555"/>
                <a:gd name="connsiteX0-105" fmla="*/ 351356 w 698823"/>
                <a:gd name="connsiteY0-106" fmla="*/ 0 h 1178030"/>
                <a:gd name="connsiteX1-107" fmla="*/ 0 w 698823"/>
                <a:gd name="connsiteY1-108" fmla="*/ 1053971 h 1178030"/>
                <a:gd name="connsiteX2-109" fmla="*/ 698823 w 698823"/>
                <a:gd name="connsiteY2-110" fmla="*/ 1044833 h 1178030"/>
                <a:gd name="connsiteX3-111" fmla="*/ 351356 w 698823"/>
                <a:gd name="connsiteY3-112" fmla="*/ 0 h 1178030"/>
                <a:gd name="connsiteX0-113" fmla="*/ 351356 w 698823"/>
                <a:gd name="connsiteY0-114" fmla="*/ 0 h 1178030"/>
                <a:gd name="connsiteX1-115" fmla="*/ 0 w 698823"/>
                <a:gd name="connsiteY1-116" fmla="*/ 1053971 h 1178030"/>
                <a:gd name="connsiteX2-117" fmla="*/ 698823 w 698823"/>
                <a:gd name="connsiteY2-118" fmla="*/ 1044833 h 1178030"/>
                <a:gd name="connsiteX3-119" fmla="*/ 351356 w 698823"/>
                <a:gd name="connsiteY3-120" fmla="*/ 0 h 1178030"/>
                <a:gd name="connsiteX0-121" fmla="*/ 351356 w 706808"/>
                <a:gd name="connsiteY0-122" fmla="*/ 77287 h 1255317"/>
                <a:gd name="connsiteX1-123" fmla="*/ 0 w 706808"/>
                <a:gd name="connsiteY1-124" fmla="*/ 1131258 h 1255317"/>
                <a:gd name="connsiteX2-125" fmla="*/ 698823 w 706808"/>
                <a:gd name="connsiteY2-126" fmla="*/ 1122120 h 1255317"/>
                <a:gd name="connsiteX3-127" fmla="*/ 376981 w 706808"/>
                <a:gd name="connsiteY3-128" fmla="*/ 196052 h 1255317"/>
                <a:gd name="connsiteX4" fmla="*/ 351356 w 706808"/>
                <a:gd name="connsiteY4" fmla="*/ 77287 h 1255317"/>
                <a:gd name="connsiteX0-129" fmla="*/ 351356 w 707484"/>
                <a:gd name="connsiteY0-130" fmla="*/ 77287 h 1255317"/>
                <a:gd name="connsiteX1-131" fmla="*/ 0 w 707484"/>
                <a:gd name="connsiteY1-132" fmla="*/ 1131258 h 1255317"/>
                <a:gd name="connsiteX2-133" fmla="*/ 698823 w 707484"/>
                <a:gd name="connsiteY2-134" fmla="*/ 1122120 h 1255317"/>
                <a:gd name="connsiteX3-135" fmla="*/ 406103 w 707484"/>
                <a:gd name="connsiteY3-136" fmla="*/ 196052 h 1255317"/>
                <a:gd name="connsiteX4-137" fmla="*/ 351356 w 707484"/>
                <a:gd name="connsiteY4-138" fmla="*/ 77287 h 1255317"/>
                <a:gd name="connsiteX0-139" fmla="*/ 307672 w 707484"/>
                <a:gd name="connsiteY0-140" fmla="*/ 120775 h 1186019"/>
                <a:gd name="connsiteX1-141" fmla="*/ 0 w 707484"/>
                <a:gd name="connsiteY1-142" fmla="*/ 1061960 h 1186019"/>
                <a:gd name="connsiteX2-143" fmla="*/ 698823 w 707484"/>
                <a:gd name="connsiteY2-144" fmla="*/ 1052822 h 1186019"/>
                <a:gd name="connsiteX3-145" fmla="*/ 406103 w 707484"/>
                <a:gd name="connsiteY3-146" fmla="*/ 126754 h 1186019"/>
                <a:gd name="connsiteX4-147" fmla="*/ 307672 w 707484"/>
                <a:gd name="connsiteY4-148" fmla="*/ 120775 h 1186019"/>
                <a:gd name="connsiteX0-149" fmla="*/ 307672 w 708070"/>
                <a:gd name="connsiteY0-150" fmla="*/ 124933 h 1190177"/>
                <a:gd name="connsiteX1-151" fmla="*/ 0 w 708070"/>
                <a:gd name="connsiteY1-152" fmla="*/ 1066118 h 1190177"/>
                <a:gd name="connsiteX2-153" fmla="*/ 698823 w 708070"/>
                <a:gd name="connsiteY2-154" fmla="*/ 1056980 h 1190177"/>
                <a:gd name="connsiteX3-155" fmla="*/ 427945 w 708070"/>
                <a:gd name="connsiteY3-156" fmla="*/ 122856 h 1190177"/>
                <a:gd name="connsiteX4-157" fmla="*/ 307672 w 708070"/>
                <a:gd name="connsiteY4-158" fmla="*/ 124933 h 1190177"/>
                <a:gd name="connsiteX0-159" fmla="*/ 307672 w 707562"/>
                <a:gd name="connsiteY0-160" fmla="*/ 124933 h 1190177"/>
                <a:gd name="connsiteX1-161" fmla="*/ 0 w 707562"/>
                <a:gd name="connsiteY1-162" fmla="*/ 1066118 h 1190177"/>
                <a:gd name="connsiteX2-163" fmla="*/ 698823 w 707562"/>
                <a:gd name="connsiteY2-164" fmla="*/ 1056980 h 1190177"/>
                <a:gd name="connsiteX3-165" fmla="*/ 427945 w 707562"/>
                <a:gd name="connsiteY3-166" fmla="*/ 122856 h 1190177"/>
                <a:gd name="connsiteX4-167" fmla="*/ 307672 w 707562"/>
                <a:gd name="connsiteY4-168" fmla="*/ 124933 h 1190177"/>
                <a:gd name="connsiteX0-169" fmla="*/ 307672 w 698823"/>
                <a:gd name="connsiteY0-170" fmla="*/ 124933 h 1190177"/>
                <a:gd name="connsiteX1-171" fmla="*/ 0 w 698823"/>
                <a:gd name="connsiteY1-172" fmla="*/ 1066118 h 1190177"/>
                <a:gd name="connsiteX2-173" fmla="*/ 698823 w 698823"/>
                <a:gd name="connsiteY2-174" fmla="*/ 1056980 h 1190177"/>
                <a:gd name="connsiteX3-175" fmla="*/ 427945 w 698823"/>
                <a:gd name="connsiteY3-176" fmla="*/ 122856 h 1190177"/>
                <a:gd name="connsiteX4-177" fmla="*/ 307672 w 698823"/>
                <a:gd name="connsiteY4-178" fmla="*/ 124933 h 1190177"/>
                <a:gd name="connsiteX0-179" fmla="*/ 290683 w 698823"/>
                <a:gd name="connsiteY0-180" fmla="*/ 122144 h 1192759"/>
                <a:gd name="connsiteX1-181" fmla="*/ 0 w 698823"/>
                <a:gd name="connsiteY1-182" fmla="*/ 1068700 h 1192759"/>
                <a:gd name="connsiteX2-183" fmla="*/ 698823 w 698823"/>
                <a:gd name="connsiteY2-184" fmla="*/ 1059562 h 1192759"/>
                <a:gd name="connsiteX3-185" fmla="*/ 427945 w 698823"/>
                <a:gd name="connsiteY3-186" fmla="*/ 125438 h 1192759"/>
                <a:gd name="connsiteX4-187" fmla="*/ 290683 w 698823"/>
                <a:gd name="connsiteY4-188" fmla="*/ 122144 h 1192759"/>
                <a:gd name="connsiteX0-189" fmla="*/ 290683 w 698823"/>
                <a:gd name="connsiteY0-190" fmla="*/ 74387 h 1145002"/>
                <a:gd name="connsiteX1-191" fmla="*/ 0 w 698823"/>
                <a:gd name="connsiteY1-192" fmla="*/ 1020943 h 1145002"/>
                <a:gd name="connsiteX2-193" fmla="*/ 698823 w 698823"/>
                <a:gd name="connsiteY2-194" fmla="*/ 1011805 h 1145002"/>
                <a:gd name="connsiteX3-195" fmla="*/ 427945 w 698823"/>
                <a:gd name="connsiteY3-196" fmla="*/ 77681 h 1145002"/>
                <a:gd name="connsiteX4-197" fmla="*/ 290683 w 698823"/>
                <a:gd name="connsiteY4-198" fmla="*/ 74387 h 1145002"/>
                <a:gd name="connsiteX0-199" fmla="*/ 290683 w 698823"/>
                <a:gd name="connsiteY0-200" fmla="*/ 0 h 1070615"/>
                <a:gd name="connsiteX1-201" fmla="*/ 0 w 698823"/>
                <a:gd name="connsiteY1-202" fmla="*/ 946556 h 1070615"/>
                <a:gd name="connsiteX2-203" fmla="*/ 698823 w 698823"/>
                <a:gd name="connsiteY2-204" fmla="*/ 937418 h 1070615"/>
                <a:gd name="connsiteX3-205" fmla="*/ 427945 w 698823"/>
                <a:gd name="connsiteY3-206" fmla="*/ 3294 h 1070615"/>
                <a:gd name="connsiteX4-207" fmla="*/ 290683 w 698823"/>
                <a:gd name="connsiteY4-208" fmla="*/ 0 h 1070615"/>
                <a:gd name="connsiteX0-209" fmla="*/ 290683 w 698823"/>
                <a:gd name="connsiteY0-210" fmla="*/ 0 h 1070615"/>
                <a:gd name="connsiteX1-211" fmla="*/ 0 w 698823"/>
                <a:gd name="connsiteY1-212" fmla="*/ 946556 h 1070615"/>
                <a:gd name="connsiteX2-213" fmla="*/ 698823 w 698823"/>
                <a:gd name="connsiteY2-214" fmla="*/ 937418 h 1070615"/>
                <a:gd name="connsiteX3-215" fmla="*/ 427945 w 698823"/>
                <a:gd name="connsiteY3-216" fmla="*/ 3294 h 1070615"/>
                <a:gd name="connsiteX4-217" fmla="*/ 290683 w 698823"/>
                <a:gd name="connsiteY4-218" fmla="*/ 0 h 1070615"/>
                <a:gd name="connsiteX0-219" fmla="*/ 290683 w 698823"/>
                <a:gd name="connsiteY0-220" fmla="*/ 0 h 1070615"/>
                <a:gd name="connsiteX1-221" fmla="*/ 0 w 698823"/>
                <a:gd name="connsiteY1-222" fmla="*/ 946556 h 1070615"/>
                <a:gd name="connsiteX2-223" fmla="*/ 698823 w 698823"/>
                <a:gd name="connsiteY2-224" fmla="*/ 937418 h 1070615"/>
                <a:gd name="connsiteX3-225" fmla="*/ 427945 w 698823"/>
                <a:gd name="connsiteY3-226" fmla="*/ 3294 h 1070615"/>
                <a:gd name="connsiteX4-227" fmla="*/ 290683 w 698823"/>
                <a:gd name="connsiteY4-228" fmla="*/ 0 h 1070615"/>
                <a:gd name="connsiteX0-229" fmla="*/ 290683 w 698823"/>
                <a:gd name="connsiteY0-230" fmla="*/ 0 h 1070615"/>
                <a:gd name="connsiteX1-231" fmla="*/ 0 w 698823"/>
                <a:gd name="connsiteY1-232" fmla="*/ 946556 h 1070615"/>
                <a:gd name="connsiteX2-233" fmla="*/ 698823 w 698823"/>
                <a:gd name="connsiteY2-234" fmla="*/ 937418 h 1070615"/>
                <a:gd name="connsiteX3-235" fmla="*/ 427945 w 698823"/>
                <a:gd name="connsiteY3-236" fmla="*/ 3294 h 1070615"/>
                <a:gd name="connsiteX4-237" fmla="*/ 290683 w 698823"/>
                <a:gd name="connsiteY4-238" fmla="*/ 0 h 1070615"/>
                <a:gd name="connsiteX0-239" fmla="*/ 290683 w 698823"/>
                <a:gd name="connsiteY0-240" fmla="*/ 0 h 1070615"/>
                <a:gd name="connsiteX1-241" fmla="*/ 0 w 698823"/>
                <a:gd name="connsiteY1-242" fmla="*/ 946556 h 1070615"/>
                <a:gd name="connsiteX2-243" fmla="*/ 698823 w 698823"/>
                <a:gd name="connsiteY2-244" fmla="*/ 937418 h 1070615"/>
                <a:gd name="connsiteX3-245" fmla="*/ 427945 w 698823"/>
                <a:gd name="connsiteY3-246" fmla="*/ 3294 h 1070615"/>
                <a:gd name="connsiteX4-247" fmla="*/ 290683 w 698823"/>
                <a:gd name="connsiteY4-248" fmla="*/ 0 h 1070615"/>
                <a:gd name="connsiteX0-249" fmla="*/ 427945 w 698823"/>
                <a:gd name="connsiteY0-250" fmla="*/ 0 h 1067321"/>
                <a:gd name="connsiteX1-251" fmla="*/ 0 w 698823"/>
                <a:gd name="connsiteY1-252" fmla="*/ 943262 h 1067321"/>
                <a:gd name="connsiteX2-253" fmla="*/ 698823 w 698823"/>
                <a:gd name="connsiteY2-254" fmla="*/ 934124 h 1067321"/>
                <a:gd name="connsiteX3-255" fmla="*/ 427945 w 698823"/>
                <a:gd name="connsiteY3-256" fmla="*/ 0 h 1067321"/>
                <a:gd name="connsiteX0-257" fmla="*/ 363228 w 698823"/>
                <a:gd name="connsiteY0-258" fmla="*/ 0 h 1203379"/>
                <a:gd name="connsiteX1-259" fmla="*/ 0 w 698823"/>
                <a:gd name="connsiteY1-260" fmla="*/ 1079320 h 1203379"/>
                <a:gd name="connsiteX2-261" fmla="*/ 698823 w 698823"/>
                <a:gd name="connsiteY2-262" fmla="*/ 1070182 h 1203379"/>
                <a:gd name="connsiteX3-263" fmla="*/ 363228 w 698823"/>
                <a:gd name="connsiteY3-264" fmla="*/ 0 h 1203379"/>
                <a:gd name="connsiteX0-265" fmla="*/ 363228 w 698823"/>
                <a:gd name="connsiteY0-266" fmla="*/ 0 h 1203379"/>
                <a:gd name="connsiteX1-267" fmla="*/ 0 w 698823"/>
                <a:gd name="connsiteY1-268" fmla="*/ 1079320 h 1203379"/>
                <a:gd name="connsiteX2-269" fmla="*/ 698823 w 698823"/>
                <a:gd name="connsiteY2-270" fmla="*/ 1070182 h 1203379"/>
                <a:gd name="connsiteX3-271" fmla="*/ 363228 w 698823"/>
                <a:gd name="connsiteY3-272" fmla="*/ 0 h 1203379"/>
                <a:gd name="connsiteX0-273" fmla="*/ 353521 w 698823"/>
                <a:gd name="connsiteY0-274" fmla="*/ 0 h 1203379"/>
                <a:gd name="connsiteX1-275" fmla="*/ 0 w 698823"/>
                <a:gd name="connsiteY1-276" fmla="*/ 1079320 h 1203379"/>
                <a:gd name="connsiteX2-277" fmla="*/ 698823 w 698823"/>
                <a:gd name="connsiteY2-278" fmla="*/ 1070182 h 1203379"/>
                <a:gd name="connsiteX3-279" fmla="*/ 353521 w 698823"/>
                <a:gd name="connsiteY3-280" fmla="*/ 0 h 1203379"/>
                <a:gd name="connsiteX0-281" fmla="*/ 353521 w 698823"/>
                <a:gd name="connsiteY0-282" fmla="*/ 0 h 1203379"/>
                <a:gd name="connsiteX1-283" fmla="*/ 0 w 698823"/>
                <a:gd name="connsiteY1-284" fmla="*/ 1079320 h 1203379"/>
                <a:gd name="connsiteX2-285" fmla="*/ 698823 w 698823"/>
                <a:gd name="connsiteY2-286" fmla="*/ 1070182 h 1203379"/>
                <a:gd name="connsiteX3-287" fmla="*/ 353521 w 698823"/>
                <a:gd name="connsiteY3-288" fmla="*/ 0 h 1203379"/>
                <a:gd name="connsiteX0-289" fmla="*/ 353521 w 698823"/>
                <a:gd name="connsiteY0-290" fmla="*/ 0 h 1203379"/>
                <a:gd name="connsiteX1-291" fmla="*/ 0 w 698823"/>
                <a:gd name="connsiteY1-292" fmla="*/ 1079320 h 1203379"/>
                <a:gd name="connsiteX2-293" fmla="*/ 698823 w 698823"/>
                <a:gd name="connsiteY2-294" fmla="*/ 1070182 h 1203379"/>
                <a:gd name="connsiteX3-295" fmla="*/ 353521 w 698823"/>
                <a:gd name="connsiteY3-296" fmla="*/ 0 h 1203379"/>
                <a:gd name="connsiteX0-297" fmla="*/ 353521 w 698823"/>
                <a:gd name="connsiteY0-298" fmla="*/ 0 h 1203379"/>
                <a:gd name="connsiteX1-299" fmla="*/ 0 w 698823"/>
                <a:gd name="connsiteY1-300" fmla="*/ 1079320 h 1203379"/>
                <a:gd name="connsiteX2-301" fmla="*/ 698823 w 698823"/>
                <a:gd name="connsiteY2-302" fmla="*/ 1070182 h 1203379"/>
                <a:gd name="connsiteX3-303" fmla="*/ 353521 w 698823"/>
                <a:gd name="connsiteY3-304" fmla="*/ 0 h 1203379"/>
                <a:gd name="connsiteX0-305" fmla="*/ 188493 w 698823"/>
                <a:gd name="connsiteY0-306" fmla="*/ 0 h 1206064"/>
                <a:gd name="connsiteX1-307" fmla="*/ 0 w 698823"/>
                <a:gd name="connsiteY1-308" fmla="*/ 1082005 h 1206064"/>
                <a:gd name="connsiteX2-309" fmla="*/ 698823 w 698823"/>
                <a:gd name="connsiteY2-310" fmla="*/ 1072867 h 1206064"/>
                <a:gd name="connsiteX3-311" fmla="*/ 188493 w 698823"/>
                <a:gd name="connsiteY3-312" fmla="*/ 0 h 1206064"/>
                <a:gd name="connsiteX0-313" fmla="*/ 319544 w 829874"/>
                <a:gd name="connsiteY0-314" fmla="*/ 0 h 1145363"/>
                <a:gd name="connsiteX1-315" fmla="*/ 0 w 829874"/>
                <a:gd name="connsiteY1-316" fmla="*/ 904771 h 1145363"/>
                <a:gd name="connsiteX2-317" fmla="*/ 829874 w 829874"/>
                <a:gd name="connsiteY2-318" fmla="*/ 1072867 h 1145363"/>
                <a:gd name="connsiteX3-319" fmla="*/ 319544 w 829874"/>
                <a:gd name="connsiteY3-320" fmla="*/ 0 h 1145363"/>
                <a:gd name="connsiteX0-321" fmla="*/ 319544 w 320873"/>
                <a:gd name="connsiteY0-322" fmla="*/ 0 h 973058"/>
                <a:gd name="connsiteX1-323" fmla="*/ 0 w 320873"/>
                <a:gd name="connsiteY1-324" fmla="*/ 904771 h 973058"/>
                <a:gd name="connsiteX2-325" fmla="*/ 276547 w 320873"/>
                <a:gd name="connsiteY2-326" fmla="*/ 723772 h 973058"/>
                <a:gd name="connsiteX3-327" fmla="*/ 319544 w 320873"/>
                <a:gd name="connsiteY3-328" fmla="*/ 0 h 973058"/>
                <a:gd name="connsiteX0-329" fmla="*/ 319544 w 325204"/>
                <a:gd name="connsiteY0-330" fmla="*/ 0 h 973058"/>
                <a:gd name="connsiteX1-331" fmla="*/ 0 w 325204"/>
                <a:gd name="connsiteY1-332" fmla="*/ 904771 h 973058"/>
                <a:gd name="connsiteX2-333" fmla="*/ 276547 w 325204"/>
                <a:gd name="connsiteY2-334" fmla="*/ 723772 h 973058"/>
                <a:gd name="connsiteX3-335" fmla="*/ 319544 w 325204"/>
                <a:gd name="connsiteY3-336" fmla="*/ 0 h 973058"/>
                <a:gd name="connsiteX0-337" fmla="*/ 319544 w 325204"/>
                <a:gd name="connsiteY0-338" fmla="*/ 0 h 975474"/>
                <a:gd name="connsiteX1-339" fmla="*/ 0 w 325204"/>
                <a:gd name="connsiteY1-340" fmla="*/ 904771 h 975474"/>
                <a:gd name="connsiteX2-341" fmla="*/ 276547 w 325204"/>
                <a:gd name="connsiteY2-342" fmla="*/ 723772 h 975474"/>
                <a:gd name="connsiteX3-343" fmla="*/ 319544 w 325204"/>
                <a:gd name="connsiteY3-344" fmla="*/ 0 h 975474"/>
                <a:gd name="connsiteX0-345" fmla="*/ 319544 w 325204"/>
                <a:gd name="connsiteY0-346" fmla="*/ 0 h 913025"/>
                <a:gd name="connsiteX1-347" fmla="*/ 0 w 325204"/>
                <a:gd name="connsiteY1-348" fmla="*/ 904771 h 913025"/>
                <a:gd name="connsiteX2-349" fmla="*/ 276547 w 325204"/>
                <a:gd name="connsiteY2-350" fmla="*/ 723772 h 913025"/>
                <a:gd name="connsiteX3-351" fmla="*/ 319544 w 325204"/>
                <a:gd name="connsiteY3-352" fmla="*/ 0 h 913025"/>
                <a:gd name="connsiteX0-353" fmla="*/ 319544 w 322058"/>
                <a:gd name="connsiteY0-354" fmla="*/ 0 h 909890"/>
                <a:gd name="connsiteX1-355" fmla="*/ 0 w 322058"/>
                <a:gd name="connsiteY1-356" fmla="*/ 904771 h 909890"/>
                <a:gd name="connsiteX2-357" fmla="*/ 198888 w 322058"/>
                <a:gd name="connsiteY2-358" fmla="*/ 686176 h 909890"/>
                <a:gd name="connsiteX3-359" fmla="*/ 319544 w 322058"/>
                <a:gd name="connsiteY3-360" fmla="*/ 0 h 909890"/>
                <a:gd name="connsiteX0-361" fmla="*/ 319544 w 322980"/>
                <a:gd name="connsiteY0-362" fmla="*/ 0 h 909890"/>
                <a:gd name="connsiteX1-363" fmla="*/ 0 w 322980"/>
                <a:gd name="connsiteY1-364" fmla="*/ 904771 h 909890"/>
                <a:gd name="connsiteX2-365" fmla="*/ 198888 w 322980"/>
                <a:gd name="connsiteY2-366" fmla="*/ 686176 h 909890"/>
                <a:gd name="connsiteX3-367" fmla="*/ 319544 w 322980"/>
                <a:gd name="connsiteY3-368" fmla="*/ 0 h 909890"/>
                <a:gd name="connsiteX0-369" fmla="*/ 319544 w 322980"/>
                <a:gd name="connsiteY0-370" fmla="*/ 0 h 909890"/>
                <a:gd name="connsiteX1-371" fmla="*/ 0 w 322980"/>
                <a:gd name="connsiteY1-372" fmla="*/ 904771 h 909890"/>
                <a:gd name="connsiteX2-373" fmla="*/ 198888 w 322980"/>
                <a:gd name="connsiteY2-374" fmla="*/ 686176 h 909890"/>
                <a:gd name="connsiteX3-375" fmla="*/ 319544 w 322980"/>
                <a:gd name="connsiteY3-376" fmla="*/ 0 h 909890"/>
                <a:gd name="connsiteX0-377" fmla="*/ 319544 w 319544"/>
                <a:gd name="connsiteY0-378" fmla="*/ 0 h 909890"/>
                <a:gd name="connsiteX1-379" fmla="*/ 0 w 319544"/>
                <a:gd name="connsiteY1-380" fmla="*/ 904771 h 909890"/>
                <a:gd name="connsiteX2-381" fmla="*/ 198888 w 319544"/>
                <a:gd name="connsiteY2-382" fmla="*/ 686176 h 909890"/>
                <a:gd name="connsiteX3-383" fmla="*/ 319544 w 319544"/>
                <a:gd name="connsiteY3-384" fmla="*/ 0 h 909890"/>
                <a:gd name="connsiteX0-385" fmla="*/ 319544 w 319544"/>
                <a:gd name="connsiteY0-386" fmla="*/ 0 h 906747"/>
                <a:gd name="connsiteX1-387" fmla="*/ 0 w 319544"/>
                <a:gd name="connsiteY1-388" fmla="*/ 904771 h 906747"/>
                <a:gd name="connsiteX2-389" fmla="*/ 223157 w 319544"/>
                <a:gd name="connsiteY2-390" fmla="*/ 551908 h 906747"/>
                <a:gd name="connsiteX3-391" fmla="*/ 319544 w 319544"/>
                <a:gd name="connsiteY3-392" fmla="*/ 0 h 906747"/>
                <a:gd name="connsiteX0-393" fmla="*/ 319544 w 319544"/>
                <a:gd name="connsiteY0-394" fmla="*/ 0 h 907231"/>
                <a:gd name="connsiteX1-395" fmla="*/ 0 w 319544"/>
                <a:gd name="connsiteY1-396" fmla="*/ 904771 h 907231"/>
                <a:gd name="connsiteX2-397" fmla="*/ 223157 w 319544"/>
                <a:gd name="connsiteY2-398" fmla="*/ 551908 h 907231"/>
                <a:gd name="connsiteX3-399" fmla="*/ 319544 w 319544"/>
                <a:gd name="connsiteY3-400" fmla="*/ 0 h 907231"/>
                <a:gd name="connsiteX0-401" fmla="*/ 319544 w 319544"/>
                <a:gd name="connsiteY0-402" fmla="*/ 0 h 906899"/>
                <a:gd name="connsiteX1-403" fmla="*/ 0 w 319544"/>
                <a:gd name="connsiteY1-404" fmla="*/ 904771 h 906899"/>
                <a:gd name="connsiteX2-405" fmla="*/ 203742 w 319544"/>
                <a:gd name="connsiteY2-406" fmla="*/ 525055 h 906899"/>
                <a:gd name="connsiteX3-407" fmla="*/ 319544 w 319544"/>
                <a:gd name="connsiteY3-408" fmla="*/ 0 h 906899"/>
                <a:gd name="connsiteX0-409" fmla="*/ 319544 w 319544"/>
                <a:gd name="connsiteY0-410" fmla="*/ 0 h 906899"/>
                <a:gd name="connsiteX1-411" fmla="*/ 0 w 319544"/>
                <a:gd name="connsiteY1-412" fmla="*/ 904771 h 906899"/>
                <a:gd name="connsiteX2-413" fmla="*/ 203742 w 319544"/>
                <a:gd name="connsiteY2-414" fmla="*/ 525055 h 906899"/>
                <a:gd name="connsiteX3-415" fmla="*/ 319544 w 319544"/>
                <a:gd name="connsiteY3-416" fmla="*/ 0 h 906899"/>
                <a:gd name="connsiteX0-417" fmla="*/ 319544 w 319544"/>
                <a:gd name="connsiteY0-418" fmla="*/ 0 h 907222"/>
                <a:gd name="connsiteX1-419" fmla="*/ 0 w 319544"/>
                <a:gd name="connsiteY1-420" fmla="*/ 904771 h 907222"/>
                <a:gd name="connsiteX2-421" fmla="*/ 203742 w 319544"/>
                <a:gd name="connsiteY2-422" fmla="*/ 525055 h 907222"/>
                <a:gd name="connsiteX3-423" fmla="*/ 319544 w 319544"/>
                <a:gd name="connsiteY3-424" fmla="*/ 0 h 907222"/>
                <a:gd name="connsiteX0-425" fmla="*/ 319544 w 319544"/>
                <a:gd name="connsiteY0-426" fmla="*/ 0 h 1102831"/>
                <a:gd name="connsiteX1-427" fmla="*/ 0 w 319544"/>
                <a:gd name="connsiteY1-428" fmla="*/ 904771 h 1102831"/>
                <a:gd name="connsiteX2-429" fmla="*/ 186163 w 319544"/>
                <a:gd name="connsiteY2-430" fmla="*/ 1005965 h 1102831"/>
                <a:gd name="connsiteX3-431" fmla="*/ 319544 w 319544"/>
                <a:gd name="connsiteY3-432" fmla="*/ 0 h 1102831"/>
                <a:gd name="connsiteX0-433" fmla="*/ 328317 w 328317"/>
                <a:gd name="connsiteY0-434" fmla="*/ -1 h 537586"/>
                <a:gd name="connsiteX1-435" fmla="*/ 0 w 328317"/>
                <a:gd name="connsiteY1-436" fmla="*/ 339526 h 537586"/>
                <a:gd name="connsiteX2-437" fmla="*/ 186163 w 328317"/>
                <a:gd name="connsiteY2-438" fmla="*/ 440720 h 537586"/>
                <a:gd name="connsiteX3-439" fmla="*/ 328317 w 328317"/>
                <a:gd name="connsiteY3-440" fmla="*/ -1 h 537586"/>
                <a:gd name="connsiteX0-441" fmla="*/ 320609 w 320609"/>
                <a:gd name="connsiteY0-442" fmla="*/ -1 h 527944"/>
                <a:gd name="connsiteX1-443" fmla="*/ 0 w 320609"/>
                <a:gd name="connsiteY1-444" fmla="*/ 281807 h 527944"/>
                <a:gd name="connsiteX2-445" fmla="*/ 178455 w 320609"/>
                <a:gd name="connsiteY2-446" fmla="*/ 440720 h 527944"/>
                <a:gd name="connsiteX3-447" fmla="*/ 320609 w 320609"/>
                <a:gd name="connsiteY3-448" fmla="*/ -1 h 527944"/>
                <a:gd name="connsiteX0-449" fmla="*/ 320609 w 320609"/>
                <a:gd name="connsiteY0-450" fmla="*/ -1 h 527944"/>
                <a:gd name="connsiteX1-451" fmla="*/ 0 w 320609"/>
                <a:gd name="connsiteY1-452" fmla="*/ 281807 h 527944"/>
                <a:gd name="connsiteX2-453" fmla="*/ 178455 w 320609"/>
                <a:gd name="connsiteY2-454" fmla="*/ 440720 h 527944"/>
                <a:gd name="connsiteX3-455" fmla="*/ 320609 w 320609"/>
                <a:gd name="connsiteY3-456" fmla="*/ -1 h 527944"/>
                <a:gd name="connsiteX0-457" fmla="*/ 320609 w 320609"/>
                <a:gd name="connsiteY0-458" fmla="*/ -1 h 440718"/>
                <a:gd name="connsiteX1-459" fmla="*/ 0 w 320609"/>
                <a:gd name="connsiteY1-460" fmla="*/ 281807 h 440718"/>
                <a:gd name="connsiteX2-461" fmla="*/ 178455 w 320609"/>
                <a:gd name="connsiteY2-462" fmla="*/ 440720 h 440718"/>
                <a:gd name="connsiteX3-463" fmla="*/ 320609 w 320609"/>
                <a:gd name="connsiteY3-464" fmla="*/ -1 h 440718"/>
                <a:gd name="connsiteX0-465" fmla="*/ 320609 w 320609"/>
                <a:gd name="connsiteY0-466" fmla="*/ -1 h 440718"/>
                <a:gd name="connsiteX1-467" fmla="*/ 0 w 320609"/>
                <a:gd name="connsiteY1-468" fmla="*/ 281807 h 440718"/>
                <a:gd name="connsiteX2-469" fmla="*/ 178455 w 320609"/>
                <a:gd name="connsiteY2-470" fmla="*/ 440720 h 440718"/>
                <a:gd name="connsiteX3-471" fmla="*/ 320609 w 320609"/>
                <a:gd name="connsiteY3-472" fmla="*/ -1 h 440718"/>
                <a:gd name="connsiteX0-473" fmla="*/ 320609 w 320609"/>
                <a:gd name="connsiteY0-474" fmla="*/ -1 h 441848"/>
                <a:gd name="connsiteX1-475" fmla="*/ 0 w 320609"/>
                <a:gd name="connsiteY1-476" fmla="*/ 281807 h 441848"/>
                <a:gd name="connsiteX2-477" fmla="*/ 178455 w 320609"/>
                <a:gd name="connsiteY2-478" fmla="*/ 440720 h 441848"/>
                <a:gd name="connsiteX3-479" fmla="*/ 320609 w 320609"/>
                <a:gd name="connsiteY3-480" fmla="*/ -1 h 441848"/>
                <a:gd name="connsiteX0-481" fmla="*/ 320609 w 320609"/>
                <a:gd name="connsiteY0-482" fmla="*/ -1 h 443206"/>
                <a:gd name="connsiteX1-483" fmla="*/ 0 w 320609"/>
                <a:gd name="connsiteY1-484" fmla="*/ 281807 h 443206"/>
                <a:gd name="connsiteX2-485" fmla="*/ 178455 w 320609"/>
                <a:gd name="connsiteY2-486" fmla="*/ 440720 h 443206"/>
                <a:gd name="connsiteX3-487" fmla="*/ 320609 w 320609"/>
                <a:gd name="connsiteY3-488" fmla="*/ -1 h 443206"/>
                <a:gd name="connsiteX0-489" fmla="*/ 335323 w 335323"/>
                <a:gd name="connsiteY0-490" fmla="*/ 1 h 480154"/>
                <a:gd name="connsiteX1-491" fmla="*/ 0 w 335323"/>
                <a:gd name="connsiteY1-492" fmla="*/ 318755 h 480154"/>
                <a:gd name="connsiteX2-493" fmla="*/ 178455 w 335323"/>
                <a:gd name="connsiteY2-494" fmla="*/ 477668 h 480154"/>
                <a:gd name="connsiteX3-495" fmla="*/ 335323 w 335323"/>
                <a:gd name="connsiteY3-496" fmla="*/ 1 h 480154"/>
                <a:gd name="connsiteX0-497" fmla="*/ 335323 w 335323"/>
                <a:gd name="connsiteY0-498" fmla="*/ 1 h 480154"/>
                <a:gd name="connsiteX1-499" fmla="*/ 0 w 335323"/>
                <a:gd name="connsiteY1-500" fmla="*/ 318755 h 480154"/>
                <a:gd name="connsiteX2-501" fmla="*/ 178455 w 335323"/>
                <a:gd name="connsiteY2-502" fmla="*/ 477668 h 480154"/>
                <a:gd name="connsiteX3-503" fmla="*/ 335323 w 335323"/>
                <a:gd name="connsiteY3-504" fmla="*/ 1 h 480154"/>
                <a:gd name="connsiteX0-505" fmla="*/ 335323 w 335323"/>
                <a:gd name="connsiteY0-506" fmla="*/ 1 h 480154"/>
                <a:gd name="connsiteX1-507" fmla="*/ 0 w 335323"/>
                <a:gd name="connsiteY1-508" fmla="*/ 318755 h 480154"/>
                <a:gd name="connsiteX2-509" fmla="*/ 178455 w 335323"/>
                <a:gd name="connsiteY2-510" fmla="*/ 477668 h 480154"/>
                <a:gd name="connsiteX3-511" fmla="*/ 335323 w 335323"/>
                <a:gd name="connsiteY3-512" fmla="*/ 1 h 480154"/>
                <a:gd name="connsiteX0-513" fmla="*/ 319119 w 319119"/>
                <a:gd name="connsiteY0-514" fmla="*/ 1616568 h 1661459"/>
                <a:gd name="connsiteX1-515" fmla="*/ 0 w 319119"/>
                <a:gd name="connsiteY1-516" fmla="*/ -1 h 1661459"/>
                <a:gd name="connsiteX2-517" fmla="*/ 178455 w 319119"/>
                <a:gd name="connsiteY2-518" fmla="*/ 158912 h 1661459"/>
                <a:gd name="connsiteX3-519" fmla="*/ 319119 w 319119"/>
                <a:gd name="connsiteY3-520" fmla="*/ 1616568 h 1661459"/>
                <a:gd name="connsiteX0-521" fmla="*/ 496000 w 496000"/>
                <a:gd name="connsiteY0-522" fmla="*/ 2004656 h 2042719"/>
                <a:gd name="connsiteX1-523" fmla="*/ 0 w 496000"/>
                <a:gd name="connsiteY1-524" fmla="*/ -2 h 2042719"/>
                <a:gd name="connsiteX2-525" fmla="*/ 355336 w 496000"/>
                <a:gd name="connsiteY2-526" fmla="*/ 547000 h 2042719"/>
                <a:gd name="connsiteX3-527" fmla="*/ 496000 w 496000"/>
                <a:gd name="connsiteY3-528" fmla="*/ 2004656 h 2042719"/>
                <a:gd name="connsiteX0-529" fmla="*/ 496000 w 496000"/>
                <a:gd name="connsiteY0-530" fmla="*/ 2004656 h 2034397"/>
                <a:gd name="connsiteX1-531" fmla="*/ 0 w 496000"/>
                <a:gd name="connsiteY1-532" fmla="*/ -2 h 2034397"/>
                <a:gd name="connsiteX2-533" fmla="*/ 355336 w 496000"/>
                <a:gd name="connsiteY2-534" fmla="*/ 547000 h 2034397"/>
                <a:gd name="connsiteX3-535" fmla="*/ 496000 w 496000"/>
                <a:gd name="connsiteY3-536" fmla="*/ 2004656 h 2034397"/>
                <a:gd name="connsiteX0-537" fmla="*/ 496000 w 496000"/>
                <a:gd name="connsiteY0-538" fmla="*/ 2004656 h 2004657"/>
                <a:gd name="connsiteX1-539" fmla="*/ 0 w 496000"/>
                <a:gd name="connsiteY1-540" fmla="*/ -2 h 2004657"/>
                <a:gd name="connsiteX2-541" fmla="*/ 355336 w 496000"/>
                <a:gd name="connsiteY2-542" fmla="*/ 547000 h 2004657"/>
                <a:gd name="connsiteX3-543" fmla="*/ 496000 w 496000"/>
                <a:gd name="connsiteY3-544" fmla="*/ 2004656 h 2004657"/>
                <a:gd name="connsiteX0-545" fmla="*/ 467596 w 467596"/>
                <a:gd name="connsiteY0-546" fmla="*/ 2025808 h 2025809"/>
                <a:gd name="connsiteX1-547" fmla="*/ 0 w 467596"/>
                <a:gd name="connsiteY1-548" fmla="*/ -2 h 2025809"/>
                <a:gd name="connsiteX2-549" fmla="*/ 355336 w 467596"/>
                <a:gd name="connsiteY2-550" fmla="*/ 547000 h 2025809"/>
                <a:gd name="connsiteX3-551" fmla="*/ 467596 w 467596"/>
                <a:gd name="connsiteY3-552" fmla="*/ 2025808 h 2025809"/>
                <a:gd name="connsiteX0-553" fmla="*/ 467596 w 482055"/>
                <a:gd name="connsiteY0-554" fmla="*/ 2025808 h 2025809"/>
                <a:gd name="connsiteX1-555" fmla="*/ 0 w 482055"/>
                <a:gd name="connsiteY1-556" fmla="*/ -2 h 2025809"/>
                <a:gd name="connsiteX2-557" fmla="*/ 355336 w 482055"/>
                <a:gd name="connsiteY2-558" fmla="*/ 547000 h 2025809"/>
                <a:gd name="connsiteX3-559" fmla="*/ 467596 w 482055"/>
                <a:gd name="connsiteY3-560" fmla="*/ 2025808 h 2025809"/>
                <a:gd name="connsiteX0-561" fmla="*/ 467596 w 479796"/>
                <a:gd name="connsiteY0-562" fmla="*/ 2025808 h 2025809"/>
                <a:gd name="connsiteX1-563" fmla="*/ 0 w 479796"/>
                <a:gd name="connsiteY1-564" fmla="*/ -2 h 2025809"/>
                <a:gd name="connsiteX2-565" fmla="*/ 355336 w 479796"/>
                <a:gd name="connsiteY2-566" fmla="*/ 547000 h 2025809"/>
                <a:gd name="connsiteX3-567" fmla="*/ 467596 w 479796"/>
                <a:gd name="connsiteY3-568" fmla="*/ 2025808 h 2025809"/>
                <a:gd name="connsiteX0-569" fmla="*/ 467596 w 479977"/>
                <a:gd name="connsiteY0-570" fmla="*/ 2025808 h 2032159"/>
                <a:gd name="connsiteX1-571" fmla="*/ 0 w 479977"/>
                <a:gd name="connsiteY1-572" fmla="*/ -2 h 2032159"/>
                <a:gd name="connsiteX2-573" fmla="*/ 355336 w 479977"/>
                <a:gd name="connsiteY2-574" fmla="*/ 547000 h 2032159"/>
                <a:gd name="connsiteX3-575" fmla="*/ 334835 w 479977"/>
                <a:gd name="connsiteY3-576" fmla="*/ 812711 h 2032159"/>
                <a:gd name="connsiteX4-577" fmla="*/ 467596 w 479977"/>
                <a:gd name="connsiteY4-578" fmla="*/ 2025808 h 2032159"/>
                <a:gd name="connsiteX0-579" fmla="*/ 467596 w 479977"/>
                <a:gd name="connsiteY0-580" fmla="*/ 2025808 h 2032159"/>
                <a:gd name="connsiteX1-581" fmla="*/ 0 w 479977"/>
                <a:gd name="connsiteY1-582" fmla="*/ -2 h 2032159"/>
                <a:gd name="connsiteX2-583" fmla="*/ 205455 w 479977"/>
                <a:gd name="connsiteY2-584" fmla="*/ 294748 h 2032159"/>
                <a:gd name="connsiteX3-585" fmla="*/ 334835 w 479977"/>
                <a:gd name="connsiteY3-586" fmla="*/ 812711 h 2032159"/>
                <a:gd name="connsiteX4-587" fmla="*/ 467596 w 479977"/>
                <a:gd name="connsiteY4-588" fmla="*/ 2025808 h 2032159"/>
                <a:gd name="connsiteX0-589" fmla="*/ 467596 w 479977"/>
                <a:gd name="connsiteY0-590" fmla="*/ 2025808 h 2032159"/>
                <a:gd name="connsiteX1-591" fmla="*/ 0 w 479977"/>
                <a:gd name="connsiteY1-592" fmla="*/ -2 h 2032159"/>
                <a:gd name="connsiteX2-593" fmla="*/ 205455 w 479977"/>
                <a:gd name="connsiteY2-594" fmla="*/ 294748 h 2032159"/>
                <a:gd name="connsiteX3-595" fmla="*/ 334835 w 479977"/>
                <a:gd name="connsiteY3-596" fmla="*/ 812711 h 2032159"/>
                <a:gd name="connsiteX4-597" fmla="*/ 467596 w 479977"/>
                <a:gd name="connsiteY4-598" fmla="*/ 2025808 h 2032159"/>
                <a:gd name="connsiteX0-599" fmla="*/ 467596 w 479977"/>
                <a:gd name="connsiteY0-600" fmla="*/ 2025808 h 2032159"/>
                <a:gd name="connsiteX1-601" fmla="*/ 0 w 479977"/>
                <a:gd name="connsiteY1-602" fmla="*/ -2 h 2032159"/>
                <a:gd name="connsiteX2-603" fmla="*/ 194728 w 479977"/>
                <a:gd name="connsiteY2-604" fmla="*/ 380708 h 2032159"/>
                <a:gd name="connsiteX3-605" fmla="*/ 334835 w 479977"/>
                <a:gd name="connsiteY3-606" fmla="*/ 812711 h 2032159"/>
                <a:gd name="connsiteX4-607" fmla="*/ 467596 w 479977"/>
                <a:gd name="connsiteY4-608" fmla="*/ 2025808 h 2032159"/>
                <a:gd name="connsiteX0-609" fmla="*/ 471640 w 484021"/>
                <a:gd name="connsiteY0-610" fmla="*/ 1944829 h 1951180"/>
                <a:gd name="connsiteX1-611" fmla="*/ 0 w 484021"/>
                <a:gd name="connsiteY1-612" fmla="*/ 0 h 1951180"/>
                <a:gd name="connsiteX2-613" fmla="*/ 198772 w 484021"/>
                <a:gd name="connsiteY2-614" fmla="*/ 299729 h 1951180"/>
                <a:gd name="connsiteX3-615" fmla="*/ 338879 w 484021"/>
                <a:gd name="connsiteY3-616" fmla="*/ 731732 h 1951180"/>
                <a:gd name="connsiteX4-617" fmla="*/ 471640 w 484021"/>
                <a:gd name="connsiteY4-618" fmla="*/ 1944829 h 1951180"/>
                <a:gd name="connsiteX0-619" fmla="*/ 471640 w 484021"/>
                <a:gd name="connsiteY0-620" fmla="*/ 1944829 h 1951180"/>
                <a:gd name="connsiteX1-621" fmla="*/ 0 w 484021"/>
                <a:gd name="connsiteY1-622" fmla="*/ 0 h 1951180"/>
                <a:gd name="connsiteX2-623" fmla="*/ 187940 w 484021"/>
                <a:gd name="connsiteY2-624" fmla="*/ 242819 h 1951180"/>
                <a:gd name="connsiteX3-625" fmla="*/ 338879 w 484021"/>
                <a:gd name="connsiteY3-626" fmla="*/ 731732 h 1951180"/>
                <a:gd name="connsiteX4-627" fmla="*/ 471640 w 484021"/>
                <a:gd name="connsiteY4-628" fmla="*/ 1944829 h 1951180"/>
                <a:gd name="connsiteX0-629" fmla="*/ 471640 w 484021"/>
                <a:gd name="connsiteY0-630" fmla="*/ 1944829 h 1951180"/>
                <a:gd name="connsiteX1-631" fmla="*/ 0 w 484021"/>
                <a:gd name="connsiteY1-632" fmla="*/ 0 h 1951180"/>
                <a:gd name="connsiteX2-633" fmla="*/ 187940 w 484021"/>
                <a:gd name="connsiteY2-634" fmla="*/ 242819 h 1951180"/>
                <a:gd name="connsiteX3-635" fmla="*/ 338879 w 484021"/>
                <a:gd name="connsiteY3-636" fmla="*/ 731732 h 1951180"/>
                <a:gd name="connsiteX4-637" fmla="*/ 471640 w 484021"/>
                <a:gd name="connsiteY4-638" fmla="*/ 1944829 h 1951180"/>
                <a:gd name="connsiteX0-639" fmla="*/ 471640 w 484021"/>
                <a:gd name="connsiteY0-640" fmla="*/ 1944829 h 1951180"/>
                <a:gd name="connsiteX1-641" fmla="*/ 0 w 484021"/>
                <a:gd name="connsiteY1-642" fmla="*/ 0 h 1951180"/>
                <a:gd name="connsiteX2-643" fmla="*/ 187940 w 484021"/>
                <a:gd name="connsiteY2-644" fmla="*/ 242819 h 1951180"/>
                <a:gd name="connsiteX3-645" fmla="*/ 338879 w 484021"/>
                <a:gd name="connsiteY3-646" fmla="*/ 731732 h 1951180"/>
                <a:gd name="connsiteX4-647" fmla="*/ 471640 w 484021"/>
                <a:gd name="connsiteY4-648" fmla="*/ 1944829 h 1951180"/>
                <a:gd name="connsiteX0-649" fmla="*/ 471640 w 484021"/>
                <a:gd name="connsiteY0-650" fmla="*/ 1944829 h 1951180"/>
                <a:gd name="connsiteX1-651" fmla="*/ 0 w 484021"/>
                <a:gd name="connsiteY1-652" fmla="*/ 0 h 1951180"/>
                <a:gd name="connsiteX2-653" fmla="*/ 187940 w 484021"/>
                <a:gd name="connsiteY2-654" fmla="*/ 242819 h 1951180"/>
                <a:gd name="connsiteX3-655" fmla="*/ 338879 w 484021"/>
                <a:gd name="connsiteY3-656" fmla="*/ 731732 h 1951180"/>
                <a:gd name="connsiteX4-657" fmla="*/ 471640 w 484021"/>
                <a:gd name="connsiteY4-658" fmla="*/ 1944829 h 1951180"/>
                <a:gd name="connsiteX0-659" fmla="*/ 471640 w 484021"/>
                <a:gd name="connsiteY0-660" fmla="*/ 1944829 h 1951180"/>
                <a:gd name="connsiteX1-661" fmla="*/ 0 w 484021"/>
                <a:gd name="connsiteY1-662" fmla="*/ 0 h 1951180"/>
                <a:gd name="connsiteX2-663" fmla="*/ 187940 w 484021"/>
                <a:gd name="connsiteY2-664" fmla="*/ 242819 h 1951180"/>
                <a:gd name="connsiteX3-665" fmla="*/ 338879 w 484021"/>
                <a:gd name="connsiteY3-666" fmla="*/ 731732 h 1951180"/>
                <a:gd name="connsiteX4-667" fmla="*/ 471640 w 484021"/>
                <a:gd name="connsiteY4-668" fmla="*/ 1944829 h 1951180"/>
                <a:gd name="connsiteX0-669" fmla="*/ 471640 w 484021"/>
                <a:gd name="connsiteY0-670" fmla="*/ 1944829 h 1951180"/>
                <a:gd name="connsiteX1-671" fmla="*/ 0 w 484021"/>
                <a:gd name="connsiteY1-672" fmla="*/ 0 h 1951180"/>
                <a:gd name="connsiteX2-673" fmla="*/ 187940 w 484021"/>
                <a:gd name="connsiteY2-674" fmla="*/ 242819 h 1951180"/>
                <a:gd name="connsiteX3-675" fmla="*/ 338879 w 484021"/>
                <a:gd name="connsiteY3-676" fmla="*/ 731732 h 1951180"/>
                <a:gd name="connsiteX4-677" fmla="*/ 471640 w 484021"/>
                <a:gd name="connsiteY4-678" fmla="*/ 1944829 h 1951180"/>
                <a:gd name="connsiteX0-679" fmla="*/ 471640 w 484021"/>
                <a:gd name="connsiteY0-680" fmla="*/ 1944829 h 1951180"/>
                <a:gd name="connsiteX1-681" fmla="*/ 0 w 484021"/>
                <a:gd name="connsiteY1-682" fmla="*/ 0 h 1951180"/>
                <a:gd name="connsiteX2-683" fmla="*/ 187940 w 484021"/>
                <a:gd name="connsiteY2-684" fmla="*/ 242819 h 1951180"/>
                <a:gd name="connsiteX3-685" fmla="*/ 338879 w 484021"/>
                <a:gd name="connsiteY3-686" fmla="*/ 731732 h 1951180"/>
                <a:gd name="connsiteX4-687" fmla="*/ 471640 w 484021"/>
                <a:gd name="connsiteY4-688" fmla="*/ 1944829 h 1951180"/>
                <a:gd name="connsiteX0-689" fmla="*/ 528851 w 541232"/>
                <a:gd name="connsiteY0-690" fmla="*/ 1881675 h 1888026"/>
                <a:gd name="connsiteX1-691" fmla="*/ 0 w 541232"/>
                <a:gd name="connsiteY1-692" fmla="*/ 2 h 1888026"/>
                <a:gd name="connsiteX2-693" fmla="*/ 245151 w 541232"/>
                <a:gd name="connsiteY2-694" fmla="*/ 179665 h 1888026"/>
                <a:gd name="connsiteX3-695" fmla="*/ 396090 w 541232"/>
                <a:gd name="connsiteY3-696" fmla="*/ 668578 h 1888026"/>
                <a:gd name="connsiteX4-697" fmla="*/ 528851 w 541232"/>
                <a:gd name="connsiteY4-698" fmla="*/ 1881675 h 1888026"/>
                <a:gd name="connsiteX0-699" fmla="*/ 528851 w 541232"/>
                <a:gd name="connsiteY0-700" fmla="*/ 1881675 h 1888026"/>
                <a:gd name="connsiteX1-701" fmla="*/ 0 w 541232"/>
                <a:gd name="connsiteY1-702" fmla="*/ 2 h 1888026"/>
                <a:gd name="connsiteX2-703" fmla="*/ 269409 w 541232"/>
                <a:gd name="connsiteY2-704" fmla="*/ 167328 h 1888026"/>
                <a:gd name="connsiteX3-705" fmla="*/ 396090 w 541232"/>
                <a:gd name="connsiteY3-706" fmla="*/ 668578 h 1888026"/>
                <a:gd name="connsiteX4-707" fmla="*/ 528851 w 541232"/>
                <a:gd name="connsiteY4-708" fmla="*/ 1881675 h 1888026"/>
                <a:gd name="connsiteX0-709" fmla="*/ 528851 w 541783"/>
                <a:gd name="connsiteY0-710" fmla="*/ 1881675 h 1887972"/>
                <a:gd name="connsiteX1-711" fmla="*/ 0 w 541783"/>
                <a:gd name="connsiteY1-712" fmla="*/ 2 h 1887972"/>
                <a:gd name="connsiteX2-713" fmla="*/ 269409 w 541783"/>
                <a:gd name="connsiteY2-714" fmla="*/ 167328 h 1887972"/>
                <a:gd name="connsiteX3-715" fmla="*/ 405318 w 541783"/>
                <a:gd name="connsiteY3-716" fmla="*/ 658386 h 1887972"/>
                <a:gd name="connsiteX4-717" fmla="*/ 528851 w 541783"/>
                <a:gd name="connsiteY4-718" fmla="*/ 1881675 h 1887972"/>
                <a:gd name="connsiteX0-719" fmla="*/ 526502 w 539582"/>
                <a:gd name="connsiteY0-720" fmla="*/ 2057607 h 2063065"/>
                <a:gd name="connsiteX1-721" fmla="*/ 0 w 539582"/>
                <a:gd name="connsiteY1-722" fmla="*/ 2 h 2063065"/>
                <a:gd name="connsiteX2-723" fmla="*/ 269409 w 539582"/>
                <a:gd name="connsiteY2-724" fmla="*/ 167328 h 2063065"/>
                <a:gd name="connsiteX3-725" fmla="*/ 405318 w 539582"/>
                <a:gd name="connsiteY3-726" fmla="*/ 658386 h 2063065"/>
                <a:gd name="connsiteX4-727" fmla="*/ 526502 w 539582"/>
                <a:gd name="connsiteY4-728" fmla="*/ 2057607 h 2063065"/>
                <a:gd name="connsiteX0-729" fmla="*/ 526502 w 539582"/>
                <a:gd name="connsiteY0-730" fmla="*/ 2057607 h 2063065"/>
                <a:gd name="connsiteX1-731" fmla="*/ 0 w 539582"/>
                <a:gd name="connsiteY1-732" fmla="*/ 2 h 2063065"/>
                <a:gd name="connsiteX2-733" fmla="*/ 269409 w 539582"/>
                <a:gd name="connsiteY2-734" fmla="*/ 167328 h 2063065"/>
                <a:gd name="connsiteX3-735" fmla="*/ 405318 w 539582"/>
                <a:gd name="connsiteY3-736" fmla="*/ 658386 h 2063065"/>
                <a:gd name="connsiteX4-737" fmla="*/ 526502 w 539582"/>
                <a:gd name="connsiteY4-738" fmla="*/ 2057607 h 2063065"/>
                <a:gd name="connsiteX0-739" fmla="*/ 554200 w 567280"/>
                <a:gd name="connsiteY0-740" fmla="*/ 2128146 h 2133604"/>
                <a:gd name="connsiteX1-741" fmla="*/ 0 w 567280"/>
                <a:gd name="connsiteY1-742" fmla="*/ 0 h 2133604"/>
                <a:gd name="connsiteX2-743" fmla="*/ 297107 w 567280"/>
                <a:gd name="connsiteY2-744" fmla="*/ 237867 h 2133604"/>
                <a:gd name="connsiteX3-745" fmla="*/ 433016 w 567280"/>
                <a:gd name="connsiteY3-746" fmla="*/ 728925 h 2133604"/>
                <a:gd name="connsiteX4-747" fmla="*/ 554200 w 567280"/>
                <a:gd name="connsiteY4-748" fmla="*/ 2128146 h 2133604"/>
                <a:gd name="connsiteX0-749" fmla="*/ 554200 w 567280"/>
                <a:gd name="connsiteY0-750" fmla="*/ 2128146 h 2133604"/>
                <a:gd name="connsiteX1-751" fmla="*/ 0 w 567280"/>
                <a:gd name="connsiteY1-752" fmla="*/ 0 h 2133604"/>
                <a:gd name="connsiteX2-753" fmla="*/ 297107 w 567280"/>
                <a:gd name="connsiteY2-754" fmla="*/ 237867 h 2133604"/>
                <a:gd name="connsiteX3-755" fmla="*/ 433016 w 567280"/>
                <a:gd name="connsiteY3-756" fmla="*/ 728925 h 2133604"/>
                <a:gd name="connsiteX4-757" fmla="*/ 554200 w 567280"/>
                <a:gd name="connsiteY4-758" fmla="*/ 2128146 h 2133604"/>
                <a:gd name="connsiteX0-759" fmla="*/ 554200 w 567280"/>
                <a:gd name="connsiteY0-760" fmla="*/ 2128146 h 2133604"/>
                <a:gd name="connsiteX1-761" fmla="*/ 0 w 567280"/>
                <a:gd name="connsiteY1-762" fmla="*/ 0 h 2133604"/>
                <a:gd name="connsiteX2-763" fmla="*/ 297107 w 567280"/>
                <a:gd name="connsiteY2-764" fmla="*/ 237867 h 2133604"/>
                <a:gd name="connsiteX3-765" fmla="*/ 433016 w 567280"/>
                <a:gd name="connsiteY3-766" fmla="*/ 728925 h 2133604"/>
                <a:gd name="connsiteX4-767" fmla="*/ 554200 w 567280"/>
                <a:gd name="connsiteY4-768" fmla="*/ 2128146 h 2133604"/>
                <a:gd name="connsiteX0-769" fmla="*/ 554200 w 567280"/>
                <a:gd name="connsiteY0-770" fmla="*/ 2128146 h 2133604"/>
                <a:gd name="connsiteX1-771" fmla="*/ 0 w 567280"/>
                <a:gd name="connsiteY1-772" fmla="*/ 0 h 2133604"/>
                <a:gd name="connsiteX2-773" fmla="*/ 297107 w 567280"/>
                <a:gd name="connsiteY2-774" fmla="*/ 237867 h 2133604"/>
                <a:gd name="connsiteX3-775" fmla="*/ 433016 w 567280"/>
                <a:gd name="connsiteY3-776" fmla="*/ 728925 h 2133604"/>
                <a:gd name="connsiteX4-777" fmla="*/ 554200 w 567280"/>
                <a:gd name="connsiteY4-778" fmla="*/ 2128146 h 2133604"/>
                <a:gd name="connsiteX0-779" fmla="*/ 538107 w 552300"/>
                <a:gd name="connsiteY0-780" fmla="*/ 2073685 h 2079379"/>
                <a:gd name="connsiteX1-781" fmla="*/ 0 w 552300"/>
                <a:gd name="connsiteY1-782" fmla="*/ 0 h 2079379"/>
                <a:gd name="connsiteX2-783" fmla="*/ 297107 w 552300"/>
                <a:gd name="connsiteY2-784" fmla="*/ 237867 h 2079379"/>
                <a:gd name="connsiteX3-785" fmla="*/ 433016 w 552300"/>
                <a:gd name="connsiteY3-786" fmla="*/ 728925 h 2079379"/>
                <a:gd name="connsiteX4-787" fmla="*/ 538107 w 552300"/>
                <a:gd name="connsiteY4-788" fmla="*/ 2073685 h 2079379"/>
                <a:gd name="connsiteX0-789" fmla="*/ 538107 w 578170"/>
                <a:gd name="connsiteY0-790" fmla="*/ 2073685 h 2161476"/>
                <a:gd name="connsiteX1-791" fmla="*/ 0 w 578170"/>
                <a:gd name="connsiteY1-792" fmla="*/ 0 h 2161476"/>
                <a:gd name="connsiteX2-793" fmla="*/ 297107 w 578170"/>
                <a:gd name="connsiteY2-794" fmla="*/ 237867 h 2161476"/>
                <a:gd name="connsiteX3-795" fmla="*/ 433016 w 578170"/>
                <a:gd name="connsiteY3-796" fmla="*/ 728925 h 2161476"/>
                <a:gd name="connsiteX4-797" fmla="*/ 538107 w 578170"/>
                <a:gd name="connsiteY4-798" fmla="*/ 2073685 h 2161476"/>
                <a:gd name="connsiteX0-799" fmla="*/ 538107 w 579939"/>
                <a:gd name="connsiteY0-800" fmla="*/ 2073685 h 2160828"/>
                <a:gd name="connsiteX1-801" fmla="*/ 0 w 579939"/>
                <a:gd name="connsiteY1-802" fmla="*/ 0 h 2160828"/>
                <a:gd name="connsiteX2-803" fmla="*/ 297107 w 579939"/>
                <a:gd name="connsiteY2-804" fmla="*/ 237867 h 2160828"/>
                <a:gd name="connsiteX3-805" fmla="*/ 445935 w 579939"/>
                <a:gd name="connsiteY3-806" fmla="*/ 714660 h 2160828"/>
                <a:gd name="connsiteX4-807" fmla="*/ 538107 w 579939"/>
                <a:gd name="connsiteY4-808" fmla="*/ 2073685 h 2160828"/>
                <a:gd name="connsiteX0-809" fmla="*/ 538107 w 595104"/>
                <a:gd name="connsiteY0-810" fmla="*/ 2073685 h 2151462"/>
                <a:gd name="connsiteX1-811" fmla="*/ 0 w 595104"/>
                <a:gd name="connsiteY1-812" fmla="*/ 0 h 2151462"/>
                <a:gd name="connsiteX2-813" fmla="*/ 297107 w 595104"/>
                <a:gd name="connsiteY2-814" fmla="*/ 237867 h 2151462"/>
                <a:gd name="connsiteX3-815" fmla="*/ 524468 w 595104"/>
                <a:gd name="connsiteY3-816" fmla="*/ 482362 h 2151462"/>
                <a:gd name="connsiteX4-817" fmla="*/ 538107 w 595104"/>
                <a:gd name="connsiteY4-818" fmla="*/ 2073685 h 2151462"/>
                <a:gd name="connsiteX0-819" fmla="*/ 442680 w 499677"/>
                <a:gd name="connsiteY0-820" fmla="*/ 1914232 h 1992009"/>
                <a:gd name="connsiteX1-821" fmla="*/ 0 w 499677"/>
                <a:gd name="connsiteY1-822" fmla="*/ 183844 h 1992009"/>
                <a:gd name="connsiteX2-823" fmla="*/ 201680 w 499677"/>
                <a:gd name="connsiteY2-824" fmla="*/ 78414 h 1992009"/>
                <a:gd name="connsiteX3-825" fmla="*/ 429041 w 499677"/>
                <a:gd name="connsiteY3-826" fmla="*/ 322909 h 1992009"/>
                <a:gd name="connsiteX4-827" fmla="*/ 442680 w 499677"/>
                <a:gd name="connsiteY4-828" fmla="*/ 1914232 h 1992009"/>
                <a:gd name="connsiteX0-829" fmla="*/ 442680 w 511474"/>
                <a:gd name="connsiteY0-830" fmla="*/ 1914232 h 1989414"/>
                <a:gd name="connsiteX1-831" fmla="*/ 0 w 511474"/>
                <a:gd name="connsiteY1-832" fmla="*/ 183844 h 1989414"/>
                <a:gd name="connsiteX2-833" fmla="*/ 201680 w 511474"/>
                <a:gd name="connsiteY2-834" fmla="*/ 78414 h 1989414"/>
                <a:gd name="connsiteX3-835" fmla="*/ 467009 w 511474"/>
                <a:gd name="connsiteY3-836" fmla="*/ 248375 h 1989414"/>
                <a:gd name="connsiteX4-837" fmla="*/ 442680 w 511474"/>
                <a:gd name="connsiteY4-838" fmla="*/ 1914232 h 1989414"/>
                <a:gd name="connsiteX0-839" fmla="*/ 445570 w 514364"/>
                <a:gd name="connsiteY0-840" fmla="*/ 1907515 h 1982697"/>
                <a:gd name="connsiteX1-841" fmla="*/ 0 w 514364"/>
                <a:gd name="connsiteY1-842" fmla="*/ 244622 h 1982697"/>
                <a:gd name="connsiteX2-843" fmla="*/ 204570 w 514364"/>
                <a:gd name="connsiteY2-844" fmla="*/ 71697 h 1982697"/>
                <a:gd name="connsiteX3-845" fmla="*/ 469899 w 514364"/>
                <a:gd name="connsiteY3-846" fmla="*/ 241658 h 1982697"/>
                <a:gd name="connsiteX4-847" fmla="*/ 445570 w 514364"/>
                <a:gd name="connsiteY4-848" fmla="*/ 1907515 h 1982697"/>
                <a:gd name="connsiteX0-849" fmla="*/ 445570 w 514364"/>
                <a:gd name="connsiteY0-850" fmla="*/ 1872429 h 1947611"/>
                <a:gd name="connsiteX1-851" fmla="*/ 0 w 514364"/>
                <a:gd name="connsiteY1-852" fmla="*/ 209536 h 1947611"/>
                <a:gd name="connsiteX2-853" fmla="*/ 469899 w 514364"/>
                <a:gd name="connsiteY2-854" fmla="*/ 206572 h 1947611"/>
                <a:gd name="connsiteX3-855" fmla="*/ 445570 w 514364"/>
                <a:gd name="connsiteY3-856" fmla="*/ 1872429 h 1947611"/>
                <a:gd name="connsiteX0-857" fmla="*/ 445570 w 498251"/>
                <a:gd name="connsiteY0-858" fmla="*/ 1805072 h 1886479"/>
                <a:gd name="connsiteX1-859" fmla="*/ 0 w 498251"/>
                <a:gd name="connsiteY1-860" fmla="*/ 142179 h 1886479"/>
                <a:gd name="connsiteX2-861" fmla="*/ 414043 w 498251"/>
                <a:gd name="connsiteY2-862" fmla="*/ 310048 h 1886479"/>
                <a:gd name="connsiteX3-863" fmla="*/ 445570 w 498251"/>
                <a:gd name="connsiteY3-864" fmla="*/ 1805072 h 1886479"/>
                <a:gd name="connsiteX0-865" fmla="*/ 445570 w 498251"/>
                <a:gd name="connsiteY0-866" fmla="*/ 1892404 h 1973811"/>
                <a:gd name="connsiteX1-867" fmla="*/ 0 w 498251"/>
                <a:gd name="connsiteY1-868" fmla="*/ 229511 h 1973811"/>
                <a:gd name="connsiteX2-869" fmla="*/ 414043 w 498251"/>
                <a:gd name="connsiteY2-870" fmla="*/ 397380 h 1973811"/>
                <a:gd name="connsiteX3-871" fmla="*/ 445570 w 498251"/>
                <a:gd name="connsiteY3-872" fmla="*/ 1892404 h 1973811"/>
                <a:gd name="connsiteX0-873" fmla="*/ 445570 w 490526"/>
                <a:gd name="connsiteY0-874" fmla="*/ 2033390 h 2106177"/>
                <a:gd name="connsiteX1-875" fmla="*/ 0 w 490526"/>
                <a:gd name="connsiteY1-876" fmla="*/ 370497 h 2106177"/>
                <a:gd name="connsiteX2-877" fmla="*/ 373785 w 490526"/>
                <a:gd name="connsiteY2-878" fmla="*/ 294124 h 2106177"/>
                <a:gd name="connsiteX3-879" fmla="*/ 445570 w 490526"/>
                <a:gd name="connsiteY3-880" fmla="*/ 2033390 h 2106177"/>
                <a:gd name="connsiteX0-881" fmla="*/ 445570 w 503645"/>
                <a:gd name="connsiteY0-882" fmla="*/ 2033390 h 2110945"/>
                <a:gd name="connsiteX1-883" fmla="*/ 0 w 503645"/>
                <a:gd name="connsiteY1-884" fmla="*/ 370497 h 2110945"/>
                <a:gd name="connsiteX2-885" fmla="*/ 373785 w 503645"/>
                <a:gd name="connsiteY2-886" fmla="*/ 294124 h 2110945"/>
                <a:gd name="connsiteX3-887" fmla="*/ 445570 w 503645"/>
                <a:gd name="connsiteY3-888" fmla="*/ 2033390 h 2110945"/>
                <a:gd name="connsiteX0-889" fmla="*/ 445570 w 482689"/>
                <a:gd name="connsiteY0-890" fmla="*/ 2033390 h 2149933"/>
                <a:gd name="connsiteX1-891" fmla="*/ 0 w 482689"/>
                <a:gd name="connsiteY1-892" fmla="*/ 370497 h 2149933"/>
                <a:gd name="connsiteX2-893" fmla="*/ 373785 w 482689"/>
                <a:gd name="connsiteY2-894" fmla="*/ 294124 h 2149933"/>
                <a:gd name="connsiteX3-895" fmla="*/ 445570 w 482689"/>
                <a:gd name="connsiteY3-896" fmla="*/ 2033390 h 2149933"/>
                <a:gd name="connsiteX0-897" fmla="*/ 445570 w 482689"/>
                <a:gd name="connsiteY0-898" fmla="*/ 2033390 h 2149933"/>
                <a:gd name="connsiteX1-899" fmla="*/ 0 w 482689"/>
                <a:gd name="connsiteY1-900" fmla="*/ 370497 h 2149933"/>
                <a:gd name="connsiteX2-901" fmla="*/ 373785 w 482689"/>
                <a:gd name="connsiteY2-902" fmla="*/ 294124 h 2149933"/>
                <a:gd name="connsiteX3-903" fmla="*/ 445570 w 482689"/>
                <a:gd name="connsiteY3-904" fmla="*/ 2033390 h 2149933"/>
                <a:gd name="connsiteX0-905" fmla="*/ 445570 w 476733"/>
                <a:gd name="connsiteY0-906" fmla="*/ 2020958 h 2138418"/>
                <a:gd name="connsiteX1-907" fmla="*/ 0 w 476733"/>
                <a:gd name="connsiteY1-908" fmla="*/ 358065 h 2138418"/>
                <a:gd name="connsiteX2-909" fmla="*/ 346174 w 476733"/>
                <a:gd name="connsiteY2-910" fmla="*/ 300474 h 2138418"/>
                <a:gd name="connsiteX3-911" fmla="*/ 445570 w 476733"/>
                <a:gd name="connsiteY3-912" fmla="*/ 2020958 h 2138418"/>
                <a:gd name="connsiteX0-913" fmla="*/ 445570 w 489149"/>
                <a:gd name="connsiteY0-914" fmla="*/ 2020958 h 2147073"/>
                <a:gd name="connsiteX1-915" fmla="*/ 0 w 489149"/>
                <a:gd name="connsiteY1-916" fmla="*/ 358065 h 2147073"/>
                <a:gd name="connsiteX2-917" fmla="*/ 346174 w 489149"/>
                <a:gd name="connsiteY2-918" fmla="*/ 300474 h 2147073"/>
                <a:gd name="connsiteX3-919" fmla="*/ 445570 w 489149"/>
                <a:gd name="connsiteY3-920" fmla="*/ 2020958 h 2147073"/>
                <a:gd name="connsiteX0-921" fmla="*/ 445570 w 490077"/>
                <a:gd name="connsiteY0-922" fmla="*/ 2024314 h 2150168"/>
                <a:gd name="connsiteX1-923" fmla="*/ 0 w 490077"/>
                <a:gd name="connsiteY1-924" fmla="*/ 361421 h 2150168"/>
                <a:gd name="connsiteX2-925" fmla="*/ 350740 w 490077"/>
                <a:gd name="connsiteY2-926" fmla="*/ 298729 h 2150168"/>
                <a:gd name="connsiteX3-927" fmla="*/ 445570 w 490077"/>
                <a:gd name="connsiteY3-928" fmla="*/ 2024314 h 2150168"/>
                <a:gd name="connsiteX0-929" fmla="*/ 445570 w 527721"/>
                <a:gd name="connsiteY0-930" fmla="*/ 2118107 h 2237415"/>
                <a:gd name="connsiteX1-931" fmla="*/ 0 w 527721"/>
                <a:gd name="connsiteY1-932" fmla="*/ 455214 h 2237415"/>
                <a:gd name="connsiteX2-933" fmla="*/ 460090 w 527721"/>
                <a:gd name="connsiteY2-934" fmla="*/ 258366 h 2237415"/>
                <a:gd name="connsiteX3-935" fmla="*/ 445570 w 527721"/>
                <a:gd name="connsiteY3-936" fmla="*/ 2118107 h 2237415"/>
                <a:gd name="connsiteX0-937" fmla="*/ 445570 w 532147"/>
                <a:gd name="connsiteY0-938" fmla="*/ 2118107 h 2246486"/>
                <a:gd name="connsiteX1-939" fmla="*/ 0 w 532147"/>
                <a:gd name="connsiteY1-940" fmla="*/ 455214 h 2246486"/>
                <a:gd name="connsiteX2-941" fmla="*/ 460090 w 532147"/>
                <a:gd name="connsiteY2-942" fmla="*/ 258366 h 2246486"/>
                <a:gd name="connsiteX3-943" fmla="*/ 445570 w 532147"/>
                <a:gd name="connsiteY3-944" fmla="*/ 2118107 h 2246486"/>
                <a:gd name="connsiteX0-945" fmla="*/ 445570 w 532147"/>
                <a:gd name="connsiteY0-946" fmla="*/ 2087308 h 2215687"/>
                <a:gd name="connsiteX1-947" fmla="*/ 0 w 532147"/>
                <a:gd name="connsiteY1-948" fmla="*/ 424415 h 2215687"/>
                <a:gd name="connsiteX2-949" fmla="*/ 460090 w 532147"/>
                <a:gd name="connsiteY2-950" fmla="*/ 227567 h 2215687"/>
                <a:gd name="connsiteX3-951" fmla="*/ 445570 w 532147"/>
                <a:gd name="connsiteY3-952" fmla="*/ 2087308 h 2215687"/>
                <a:gd name="connsiteX0-953" fmla="*/ 445570 w 532147"/>
                <a:gd name="connsiteY0-954" fmla="*/ 2087308 h 2215687"/>
                <a:gd name="connsiteX1-955" fmla="*/ 0 w 532147"/>
                <a:gd name="connsiteY1-956" fmla="*/ 424415 h 2215687"/>
                <a:gd name="connsiteX2-957" fmla="*/ 460090 w 532147"/>
                <a:gd name="connsiteY2-958" fmla="*/ 227567 h 2215687"/>
                <a:gd name="connsiteX3-959" fmla="*/ 445570 w 532147"/>
                <a:gd name="connsiteY3-960" fmla="*/ 2087308 h 2215687"/>
                <a:gd name="connsiteX0-961" fmla="*/ 445570 w 532147"/>
                <a:gd name="connsiteY0-962" fmla="*/ 2087308 h 2215687"/>
                <a:gd name="connsiteX1-963" fmla="*/ 0 w 532147"/>
                <a:gd name="connsiteY1-964" fmla="*/ 424415 h 2215687"/>
                <a:gd name="connsiteX2-965" fmla="*/ 460090 w 532147"/>
                <a:gd name="connsiteY2-966" fmla="*/ 227567 h 2215687"/>
                <a:gd name="connsiteX3-967" fmla="*/ 445570 w 532147"/>
                <a:gd name="connsiteY3-968" fmla="*/ 2087308 h 2215687"/>
                <a:gd name="connsiteX0-969" fmla="*/ 457317 w 543894"/>
                <a:gd name="connsiteY0-970" fmla="*/ 2100451 h 2228830"/>
                <a:gd name="connsiteX1-971" fmla="*/ 0 w 543894"/>
                <a:gd name="connsiteY1-972" fmla="*/ 390424 h 2228830"/>
                <a:gd name="connsiteX2-973" fmla="*/ 471837 w 543894"/>
                <a:gd name="connsiteY2-974" fmla="*/ 240710 h 2228830"/>
                <a:gd name="connsiteX3-975" fmla="*/ 457317 w 543894"/>
                <a:gd name="connsiteY3-976" fmla="*/ 2100451 h 2228830"/>
                <a:gd name="connsiteX0-977" fmla="*/ 468101 w 554678"/>
                <a:gd name="connsiteY0-978" fmla="*/ 2100451 h 2228830"/>
                <a:gd name="connsiteX1-979" fmla="*/ 177500 w 554678"/>
                <a:gd name="connsiteY1-980" fmla="*/ 712166 h 2228830"/>
                <a:gd name="connsiteX2-981" fmla="*/ 10784 w 554678"/>
                <a:gd name="connsiteY2-982" fmla="*/ 390424 h 2228830"/>
                <a:gd name="connsiteX3-983" fmla="*/ 482621 w 554678"/>
                <a:gd name="connsiteY3-984" fmla="*/ 240710 h 2228830"/>
                <a:gd name="connsiteX4-985" fmla="*/ 468101 w 554678"/>
                <a:gd name="connsiteY4-986" fmla="*/ 2100451 h 2228830"/>
                <a:gd name="connsiteX0-987" fmla="*/ 472742 w 559319"/>
                <a:gd name="connsiteY0-988" fmla="*/ 2100451 h 2228830"/>
                <a:gd name="connsiteX1-989" fmla="*/ 125605 w 559319"/>
                <a:gd name="connsiteY1-990" fmla="*/ 678900 h 2228830"/>
                <a:gd name="connsiteX2-991" fmla="*/ 15425 w 559319"/>
                <a:gd name="connsiteY2-992" fmla="*/ 390424 h 2228830"/>
                <a:gd name="connsiteX3-993" fmla="*/ 487262 w 559319"/>
                <a:gd name="connsiteY3-994" fmla="*/ 240710 h 2228830"/>
                <a:gd name="connsiteX4-995" fmla="*/ 472742 w 559319"/>
                <a:gd name="connsiteY4-996" fmla="*/ 2100451 h 2228830"/>
                <a:gd name="connsiteX0-997" fmla="*/ 472742 w 559319"/>
                <a:gd name="connsiteY0-998" fmla="*/ 2100451 h 2228830"/>
                <a:gd name="connsiteX1-999" fmla="*/ 125605 w 559319"/>
                <a:gd name="connsiteY1-1000" fmla="*/ 678900 h 2228830"/>
                <a:gd name="connsiteX2-1001" fmla="*/ 15425 w 559319"/>
                <a:gd name="connsiteY2-1002" fmla="*/ 390424 h 2228830"/>
                <a:gd name="connsiteX3-1003" fmla="*/ 487262 w 559319"/>
                <a:gd name="connsiteY3-1004" fmla="*/ 240710 h 2228830"/>
                <a:gd name="connsiteX4-1005" fmla="*/ 472742 w 559319"/>
                <a:gd name="connsiteY4-1006" fmla="*/ 2100451 h 2228830"/>
                <a:gd name="connsiteX0-1007" fmla="*/ 472742 w 559319"/>
                <a:gd name="connsiteY0-1008" fmla="*/ 2100451 h 2228830"/>
                <a:gd name="connsiteX1-1009" fmla="*/ 125605 w 559319"/>
                <a:gd name="connsiteY1-1010" fmla="*/ 678900 h 2228830"/>
                <a:gd name="connsiteX2-1011" fmla="*/ 15425 w 559319"/>
                <a:gd name="connsiteY2-1012" fmla="*/ 390424 h 2228830"/>
                <a:gd name="connsiteX3-1013" fmla="*/ 487262 w 559319"/>
                <a:gd name="connsiteY3-1014" fmla="*/ 240710 h 2228830"/>
                <a:gd name="connsiteX4-1015" fmla="*/ 472742 w 559319"/>
                <a:gd name="connsiteY4-1016" fmla="*/ 2100451 h 2228830"/>
                <a:gd name="connsiteX0-1017" fmla="*/ 470136 w 558137"/>
                <a:gd name="connsiteY0-1018" fmla="*/ 2127462 h 2254420"/>
                <a:gd name="connsiteX1-1019" fmla="*/ 125605 w 558137"/>
                <a:gd name="connsiteY1-1020" fmla="*/ 678900 h 2254420"/>
                <a:gd name="connsiteX2-1021" fmla="*/ 15425 w 558137"/>
                <a:gd name="connsiteY2-1022" fmla="*/ 390424 h 2254420"/>
                <a:gd name="connsiteX3-1023" fmla="*/ 487262 w 558137"/>
                <a:gd name="connsiteY3-1024" fmla="*/ 240710 h 2254420"/>
                <a:gd name="connsiteX4-1025" fmla="*/ 470136 w 558137"/>
                <a:gd name="connsiteY4-1026" fmla="*/ 2127462 h 2254420"/>
                <a:gd name="connsiteX0-1027" fmla="*/ 470136 w 558137"/>
                <a:gd name="connsiteY0-1028" fmla="*/ 2127462 h 2254420"/>
                <a:gd name="connsiteX1-1029" fmla="*/ 125605 w 558137"/>
                <a:gd name="connsiteY1-1030" fmla="*/ 678900 h 2254420"/>
                <a:gd name="connsiteX2-1031" fmla="*/ 15425 w 558137"/>
                <a:gd name="connsiteY2-1032" fmla="*/ 390424 h 2254420"/>
                <a:gd name="connsiteX3-1033" fmla="*/ 487262 w 558137"/>
                <a:gd name="connsiteY3-1034" fmla="*/ 240710 h 2254420"/>
                <a:gd name="connsiteX4-1035" fmla="*/ 470136 w 558137"/>
                <a:gd name="connsiteY4-1036" fmla="*/ 2127462 h 2254420"/>
                <a:gd name="connsiteX0-1037" fmla="*/ 454711 w 542712"/>
                <a:gd name="connsiteY0-1038" fmla="*/ 2127462 h 2254420"/>
                <a:gd name="connsiteX1-1039" fmla="*/ 110180 w 542712"/>
                <a:gd name="connsiteY1-1040" fmla="*/ 678900 h 2254420"/>
                <a:gd name="connsiteX2-1041" fmla="*/ 0 w 542712"/>
                <a:gd name="connsiteY2-1042" fmla="*/ 390424 h 2254420"/>
                <a:gd name="connsiteX3-1043" fmla="*/ 471837 w 542712"/>
                <a:gd name="connsiteY3-1044" fmla="*/ 240710 h 2254420"/>
                <a:gd name="connsiteX4-1045" fmla="*/ 454711 w 542712"/>
                <a:gd name="connsiteY4-1046" fmla="*/ 2127462 h 2254420"/>
                <a:gd name="connsiteX0-1047" fmla="*/ 454711 w 542712"/>
                <a:gd name="connsiteY0-1048" fmla="*/ 2127462 h 2254420"/>
                <a:gd name="connsiteX1-1049" fmla="*/ 110180 w 542712"/>
                <a:gd name="connsiteY1-1050" fmla="*/ 678900 h 2254420"/>
                <a:gd name="connsiteX2-1051" fmla="*/ 0 w 542712"/>
                <a:gd name="connsiteY2-1052" fmla="*/ 390424 h 2254420"/>
                <a:gd name="connsiteX3-1053" fmla="*/ 471837 w 542712"/>
                <a:gd name="connsiteY3-1054" fmla="*/ 240710 h 2254420"/>
                <a:gd name="connsiteX4-1055" fmla="*/ 454711 w 542712"/>
                <a:gd name="connsiteY4-1056" fmla="*/ 2127462 h 2254420"/>
                <a:gd name="connsiteX0-1057" fmla="*/ 454711 w 556584"/>
                <a:gd name="connsiteY0-1058" fmla="*/ 2181687 h 2304878"/>
                <a:gd name="connsiteX1-1059" fmla="*/ 110180 w 556584"/>
                <a:gd name="connsiteY1-1060" fmla="*/ 733125 h 2304878"/>
                <a:gd name="connsiteX2-1061" fmla="*/ 0 w 556584"/>
                <a:gd name="connsiteY2-1062" fmla="*/ 444649 h 2304878"/>
                <a:gd name="connsiteX3-1063" fmla="*/ 495309 w 556584"/>
                <a:gd name="connsiteY3-1064" fmla="*/ 220526 h 2304878"/>
                <a:gd name="connsiteX4-1065" fmla="*/ 454711 w 556584"/>
                <a:gd name="connsiteY4-1066" fmla="*/ 2181687 h 2304878"/>
                <a:gd name="connsiteX0-1067" fmla="*/ 454711 w 522206"/>
                <a:gd name="connsiteY0-1068" fmla="*/ 2181687 h 2328614"/>
                <a:gd name="connsiteX1-1069" fmla="*/ 110180 w 522206"/>
                <a:gd name="connsiteY1-1070" fmla="*/ 733125 h 2328614"/>
                <a:gd name="connsiteX2-1071" fmla="*/ 0 w 522206"/>
                <a:gd name="connsiteY2-1072" fmla="*/ 444649 h 2328614"/>
                <a:gd name="connsiteX3-1073" fmla="*/ 495309 w 522206"/>
                <a:gd name="connsiteY3-1074" fmla="*/ 220526 h 2328614"/>
                <a:gd name="connsiteX4-1075" fmla="*/ 454711 w 522206"/>
                <a:gd name="connsiteY4-1076" fmla="*/ 2181687 h 2328614"/>
                <a:gd name="connsiteX0-1077" fmla="*/ 454711 w 524900"/>
                <a:gd name="connsiteY0-1078" fmla="*/ 2181687 h 2181693"/>
                <a:gd name="connsiteX1-1079" fmla="*/ 110180 w 524900"/>
                <a:gd name="connsiteY1-1080" fmla="*/ 733125 h 2181693"/>
                <a:gd name="connsiteX2-1081" fmla="*/ 0 w 524900"/>
                <a:gd name="connsiteY2-1082" fmla="*/ 444649 h 2181693"/>
                <a:gd name="connsiteX3-1083" fmla="*/ 495309 w 524900"/>
                <a:gd name="connsiteY3-1084" fmla="*/ 220526 h 2181693"/>
                <a:gd name="connsiteX4-1085" fmla="*/ 454711 w 524900"/>
                <a:gd name="connsiteY4-1086" fmla="*/ 2181687 h 2181693"/>
                <a:gd name="connsiteX0-1087" fmla="*/ 454711 w 530157"/>
                <a:gd name="connsiteY0-1088" fmla="*/ 2181687 h 2246666"/>
                <a:gd name="connsiteX1-1089" fmla="*/ 110180 w 530157"/>
                <a:gd name="connsiteY1-1090" fmla="*/ 733125 h 2246666"/>
                <a:gd name="connsiteX2-1091" fmla="*/ 0 w 530157"/>
                <a:gd name="connsiteY2-1092" fmla="*/ 444649 h 2246666"/>
                <a:gd name="connsiteX3-1093" fmla="*/ 495309 w 530157"/>
                <a:gd name="connsiteY3-1094" fmla="*/ 220526 h 2246666"/>
                <a:gd name="connsiteX4-1095" fmla="*/ 454711 w 530157"/>
                <a:gd name="connsiteY4-1096" fmla="*/ 2181687 h 2246666"/>
                <a:gd name="connsiteX0-1097" fmla="*/ 454711 w 566216"/>
                <a:gd name="connsiteY0-1098" fmla="*/ 2233723 h 2296147"/>
                <a:gd name="connsiteX1-1099" fmla="*/ 110180 w 566216"/>
                <a:gd name="connsiteY1-1100" fmla="*/ 785161 h 2296147"/>
                <a:gd name="connsiteX2-1101" fmla="*/ 0 w 566216"/>
                <a:gd name="connsiteY2-1102" fmla="*/ 496685 h 2296147"/>
                <a:gd name="connsiteX3-1103" fmla="*/ 556180 w 566216"/>
                <a:gd name="connsiteY3-1104" fmla="*/ 204582 h 2296147"/>
                <a:gd name="connsiteX4-1105" fmla="*/ 454711 w 566216"/>
                <a:gd name="connsiteY4-1106" fmla="*/ 2233723 h 2296147"/>
                <a:gd name="connsiteX0-1107" fmla="*/ 454711 w 564050"/>
                <a:gd name="connsiteY0-1108" fmla="*/ 2233723 h 2235421"/>
                <a:gd name="connsiteX1-1109" fmla="*/ 110180 w 564050"/>
                <a:gd name="connsiteY1-1110" fmla="*/ 785161 h 2235421"/>
                <a:gd name="connsiteX2-1111" fmla="*/ 0 w 564050"/>
                <a:gd name="connsiteY2-1112" fmla="*/ 496685 h 2235421"/>
                <a:gd name="connsiteX3-1113" fmla="*/ 556180 w 564050"/>
                <a:gd name="connsiteY3-1114" fmla="*/ 204582 h 2235421"/>
                <a:gd name="connsiteX4-1115" fmla="*/ 454711 w 564050"/>
                <a:gd name="connsiteY4-1116" fmla="*/ 2233723 h 2235421"/>
                <a:gd name="connsiteX0-1117" fmla="*/ 454711 w 556180"/>
                <a:gd name="connsiteY0-1118" fmla="*/ 2233723 h 2235842"/>
                <a:gd name="connsiteX1-1119" fmla="*/ 110180 w 556180"/>
                <a:gd name="connsiteY1-1120" fmla="*/ 785161 h 2235842"/>
                <a:gd name="connsiteX2-1121" fmla="*/ 0 w 556180"/>
                <a:gd name="connsiteY2-1122" fmla="*/ 496685 h 2235842"/>
                <a:gd name="connsiteX3-1123" fmla="*/ 556180 w 556180"/>
                <a:gd name="connsiteY3-1124" fmla="*/ 204582 h 2235842"/>
                <a:gd name="connsiteX4-1125" fmla="*/ 454711 w 556180"/>
                <a:gd name="connsiteY4-1126" fmla="*/ 2233723 h 2235842"/>
                <a:gd name="connsiteX0-1127" fmla="*/ 454711 w 556180"/>
                <a:gd name="connsiteY0-1128" fmla="*/ 2233723 h 2359027"/>
                <a:gd name="connsiteX1-1129" fmla="*/ 110180 w 556180"/>
                <a:gd name="connsiteY1-1130" fmla="*/ 785161 h 2359027"/>
                <a:gd name="connsiteX2-1131" fmla="*/ 0 w 556180"/>
                <a:gd name="connsiteY2-1132" fmla="*/ 496685 h 2359027"/>
                <a:gd name="connsiteX3-1133" fmla="*/ 556180 w 556180"/>
                <a:gd name="connsiteY3-1134" fmla="*/ 204582 h 2359027"/>
                <a:gd name="connsiteX4-1135" fmla="*/ 454711 w 556180"/>
                <a:gd name="connsiteY4-1136" fmla="*/ 2233723 h 235902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37" y="connsiteY4-138"/>
                </a:cxn>
              </a:cxnLst>
              <a:rect l="l" t="t" r="r" b="b"/>
              <a:pathLst>
                <a:path w="556180" h="2359027">
                  <a:moveTo>
                    <a:pt x="454711" y="2233723"/>
                  </a:moveTo>
                  <a:cubicBezTo>
                    <a:pt x="360889" y="1336046"/>
                    <a:pt x="216811" y="867505"/>
                    <a:pt x="110180" y="785161"/>
                  </a:cubicBezTo>
                  <a:cubicBezTo>
                    <a:pt x="40497" y="601302"/>
                    <a:pt x="55706" y="709309"/>
                    <a:pt x="0" y="496685"/>
                  </a:cubicBezTo>
                  <a:cubicBezTo>
                    <a:pt x="4055" y="219042"/>
                    <a:pt x="476454" y="-283374"/>
                    <a:pt x="556180" y="204582"/>
                  </a:cubicBezTo>
                  <a:cubicBezTo>
                    <a:pt x="546762" y="1446462"/>
                    <a:pt x="537863" y="2778146"/>
                    <a:pt x="454711" y="2233723"/>
                  </a:cubicBezTo>
                  <a:close/>
                </a:path>
              </a:pathLst>
            </a:custGeom>
            <a:gradFill>
              <a:gsLst>
                <a:gs pos="2000">
                  <a:schemeClr val="bg1"/>
                </a:gs>
                <a:gs pos="41000">
                  <a:schemeClr val="bg1">
                    <a:alpha val="80000"/>
                  </a:schemeClr>
                </a:gs>
                <a:gs pos="90000">
                  <a:schemeClr val="bg1">
                    <a:alpha val="0"/>
                  </a:schemeClr>
                </a:gs>
              </a:gsLst>
              <a:lin ang="21000000" scaled="0"/>
            </a:gra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3405381" y="2375389"/>
              <a:ext cx="2304256" cy="64807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3630458" y="2387889"/>
              <a:ext cx="1872208" cy="52655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3829815" y="2378568"/>
              <a:ext cx="1440161" cy="40504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4080612" y="2391895"/>
              <a:ext cx="976300" cy="23745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3288310" y="2349251"/>
              <a:ext cx="2534682" cy="712880"/>
            </a:xfrm>
            <a:prstGeom prst="ellipse">
              <a:avLst/>
            </a:prstGeom>
            <a:noFill/>
            <a:ln>
              <a:gradFill>
                <a:gsLst>
                  <a:gs pos="8000">
                    <a:schemeClr val="tx1">
                      <a:lumMod val="50000"/>
                      <a:lumOff val="50000"/>
                    </a:schemeClr>
                  </a:gs>
                  <a:gs pos="100000">
                    <a:srgbClr val="AFC4E9">
                      <a:alpha val="0"/>
                    </a:srgbClr>
                  </a:gs>
                  <a:gs pos="81000">
                    <a:srgbClr val="C0D0ED">
                      <a:alpha val="0"/>
                    </a:srgb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0">
                    <a:schemeClr val="tx1">
                      <a:lumMod val="50000"/>
                      <a:lumOff val="50000"/>
                    </a:schemeClr>
                  </a:gs>
                  <a:gs pos="19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2400000" scaled="0"/>
              </a:gra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171453" y="2268888"/>
              <a:ext cx="2788150" cy="862585"/>
            </a:xfrm>
            <a:prstGeom prst="ellipse">
              <a:avLst/>
            </a:prstGeom>
            <a:noFill/>
            <a:ln>
              <a:gradFill flip="none" rotWithShape="1">
                <a:gsLst>
                  <a:gs pos="80000">
                    <a:srgbClr val="666768">
                      <a:alpha val="0"/>
                    </a:srgbClr>
                  </a:gs>
                  <a:gs pos="100000">
                    <a:srgbClr val="AFC4E9">
                      <a:alpha val="0"/>
                    </a:srgbClr>
                  </a:gs>
                  <a:gs pos="93000">
                    <a:schemeClr val="tx1">
                      <a:lumMod val="65000"/>
                      <a:lumOff val="35000"/>
                    </a:schemeClr>
                  </a:gs>
                  <a:gs pos="6000">
                    <a:schemeClr val="tx1">
                      <a:lumMod val="50000"/>
                      <a:lumOff val="50000"/>
                    </a:schemeClr>
                  </a:gs>
                  <a:gs pos="0">
                    <a:schemeClr val="tx1">
                      <a:lumMod val="50000"/>
                      <a:lumOff val="50000"/>
                      <a:alpha val="25000"/>
                    </a:schemeClr>
                  </a:gs>
                  <a:gs pos="2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8400000" scaled="0"/>
                <a:tileRect/>
              </a:gra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4225920" y="1740899"/>
              <a:ext cx="685686" cy="822744"/>
            </a:xfrm>
            <a:custGeom>
              <a:avLst/>
              <a:gdLst>
                <a:gd name="connsiteX0" fmla="*/ 279918 w 746449"/>
                <a:gd name="connsiteY0" fmla="*/ 0 h 1073021"/>
                <a:gd name="connsiteX1" fmla="*/ 0 w 746449"/>
                <a:gd name="connsiteY1" fmla="*/ 1073021 h 1073021"/>
                <a:gd name="connsiteX2" fmla="*/ 746449 w 746449"/>
                <a:gd name="connsiteY2" fmla="*/ 1054359 h 1073021"/>
                <a:gd name="connsiteX3" fmla="*/ 279918 w 746449"/>
                <a:gd name="connsiteY3" fmla="*/ 0 h 1073021"/>
                <a:gd name="connsiteX0-1" fmla="*/ 375168 w 746449"/>
                <a:gd name="connsiteY0-2" fmla="*/ 0 h 1063496"/>
                <a:gd name="connsiteX1-3" fmla="*/ 0 w 746449"/>
                <a:gd name="connsiteY1-4" fmla="*/ 1063496 h 1063496"/>
                <a:gd name="connsiteX2-5" fmla="*/ 746449 w 746449"/>
                <a:gd name="connsiteY2-6" fmla="*/ 1044834 h 1063496"/>
                <a:gd name="connsiteX3-7" fmla="*/ 375168 w 746449"/>
                <a:gd name="connsiteY3-8" fmla="*/ 0 h 1063496"/>
                <a:gd name="connsiteX0-9" fmla="*/ 375168 w 789311"/>
                <a:gd name="connsiteY0-10" fmla="*/ 0 h 1063496"/>
                <a:gd name="connsiteX1-11" fmla="*/ 0 w 789311"/>
                <a:gd name="connsiteY1-12" fmla="*/ 1063496 h 1063496"/>
                <a:gd name="connsiteX2-13" fmla="*/ 789311 w 789311"/>
                <a:gd name="connsiteY2-14" fmla="*/ 1049596 h 1063496"/>
                <a:gd name="connsiteX3-15" fmla="*/ 375168 w 789311"/>
                <a:gd name="connsiteY3-16" fmla="*/ 0 h 1063496"/>
                <a:gd name="connsiteX0-17" fmla="*/ 341831 w 755974"/>
                <a:gd name="connsiteY0-18" fmla="*/ 0 h 1063496"/>
                <a:gd name="connsiteX1-19" fmla="*/ 0 w 755974"/>
                <a:gd name="connsiteY1-20" fmla="*/ 1063496 h 1063496"/>
                <a:gd name="connsiteX2-21" fmla="*/ 755974 w 755974"/>
                <a:gd name="connsiteY2-22" fmla="*/ 1049596 h 1063496"/>
                <a:gd name="connsiteX3-23" fmla="*/ 341831 w 755974"/>
                <a:gd name="connsiteY3-24" fmla="*/ 0 h 1063496"/>
                <a:gd name="connsiteX0-25" fmla="*/ 341831 w 722636"/>
                <a:gd name="connsiteY0-26" fmla="*/ 0 h 1063496"/>
                <a:gd name="connsiteX1-27" fmla="*/ 0 w 722636"/>
                <a:gd name="connsiteY1-28" fmla="*/ 1063496 h 1063496"/>
                <a:gd name="connsiteX2-29" fmla="*/ 722636 w 722636"/>
                <a:gd name="connsiteY2-30" fmla="*/ 1054358 h 1063496"/>
                <a:gd name="connsiteX3-31" fmla="*/ 341831 w 722636"/>
                <a:gd name="connsiteY3-32" fmla="*/ 0 h 1063496"/>
                <a:gd name="connsiteX0-33" fmla="*/ 318018 w 698823"/>
                <a:gd name="connsiteY0-34" fmla="*/ 0 h 1063496"/>
                <a:gd name="connsiteX1-35" fmla="*/ 0 w 698823"/>
                <a:gd name="connsiteY1-36" fmla="*/ 1063496 h 1063496"/>
                <a:gd name="connsiteX2-37" fmla="*/ 698823 w 698823"/>
                <a:gd name="connsiteY2-38" fmla="*/ 1054358 h 1063496"/>
                <a:gd name="connsiteX3-39" fmla="*/ 318018 w 698823"/>
                <a:gd name="connsiteY3-40" fmla="*/ 0 h 1063496"/>
                <a:gd name="connsiteX0-41" fmla="*/ 318018 w 698823"/>
                <a:gd name="connsiteY0-42" fmla="*/ 0 h 1109196"/>
                <a:gd name="connsiteX1-43" fmla="*/ 0 w 698823"/>
                <a:gd name="connsiteY1-44" fmla="*/ 1063496 h 1109196"/>
                <a:gd name="connsiteX2-45" fmla="*/ 698823 w 698823"/>
                <a:gd name="connsiteY2-46" fmla="*/ 1054358 h 1109196"/>
                <a:gd name="connsiteX3-47" fmla="*/ 318018 w 698823"/>
                <a:gd name="connsiteY3-48" fmla="*/ 0 h 1109196"/>
                <a:gd name="connsiteX0-49" fmla="*/ 318018 w 698823"/>
                <a:gd name="connsiteY0-50" fmla="*/ 0 h 1134390"/>
                <a:gd name="connsiteX1-51" fmla="*/ 0 w 698823"/>
                <a:gd name="connsiteY1-52" fmla="*/ 1063496 h 1134390"/>
                <a:gd name="connsiteX2-53" fmla="*/ 698823 w 698823"/>
                <a:gd name="connsiteY2-54" fmla="*/ 1054358 h 1134390"/>
                <a:gd name="connsiteX3-55" fmla="*/ 318018 w 698823"/>
                <a:gd name="connsiteY3-56" fmla="*/ 0 h 1134390"/>
                <a:gd name="connsiteX0-57" fmla="*/ 318018 w 698823"/>
                <a:gd name="connsiteY0-58" fmla="*/ 0 h 1134390"/>
                <a:gd name="connsiteX1-59" fmla="*/ 0 w 698823"/>
                <a:gd name="connsiteY1-60" fmla="*/ 1063496 h 1134390"/>
                <a:gd name="connsiteX2-61" fmla="*/ 698823 w 698823"/>
                <a:gd name="connsiteY2-62" fmla="*/ 1054358 h 1134390"/>
                <a:gd name="connsiteX3-63" fmla="*/ 318018 w 698823"/>
                <a:gd name="connsiteY3-64" fmla="*/ 0 h 1134390"/>
                <a:gd name="connsiteX0-65" fmla="*/ 318018 w 698823"/>
                <a:gd name="connsiteY0-66" fmla="*/ 0 h 1134390"/>
                <a:gd name="connsiteX1-67" fmla="*/ 0 w 698823"/>
                <a:gd name="connsiteY1-68" fmla="*/ 1063496 h 1134390"/>
                <a:gd name="connsiteX2-69" fmla="*/ 698823 w 698823"/>
                <a:gd name="connsiteY2-70" fmla="*/ 1054358 h 1134390"/>
                <a:gd name="connsiteX3-71" fmla="*/ 318018 w 698823"/>
                <a:gd name="connsiteY3-72" fmla="*/ 0 h 1134390"/>
                <a:gd name="connsiteX0-73" fmla="*/ 318018 w 698823"/>
                <a:gd name="connsiteY0-74" fmla="*/ 0 h 1134390"/>
                <a:gd name="connsiteX1-75" fmla="*/ 0 w 698823"/>
                <a:gd name="connsiteY1-76" fmla="*/ 1063496 h 1134390"/>
                <a:gd name="connsiteX2-77" fmla="*/ 698823 w 698823"/>
                <a:gd name="connsiteY2-78" fmla="*/ 1054358 h 1134390"/>
                <a:gd name="connsiteX3-79" fmla="*/ 318018 w 698823"/>
                <a:gd name="connsiteY3-80" fmla="*/ 0 h 1134390"/>
                <a:gd name="connsiteX0-81" fmla="*/ 318018 w 698823"/>
                <a:gd name="connsiteY0-82" fmla="*/ 0 h 1134390"/>
                <a:gd name="connsiteX1-83" fmla="*/ 0 w 698823"/>
                <a:gd name="connsiteY1-84" fmla="*/ 1063496 h 1134390"/>
                <a:gd name="connsiteX2-85" fmla="*/ 698823 w 698823"/>
                <a:gd name="connsiteY2-86" fmla="*/ 1054358 h 1134390"/>
                <a:gd name="connsiteX3-87" fmla="*/ 318018 w 698823"/>
                <a:gd name="connsiteY3-88" fmla="*/ 0 h 1134390"/>
                <a:gd name="connsiteX0-89" fmla="*/ 318018 w 698823"/>
                <a:gd name="connsiteY0-90" fmla="*/ 0 h 1165107"/>
                <a:gd name="connsiteX1-91" fmla="*/ 0 w 698823"/>
                <a:gd name="connsiteY1-92" fmla="*/ 1063496 h 1165107"/>
                <a:gd name="connsiteX2-93" fmla="*/ 698823 w 698823"/>
                <a:gd name="connsiteY2-94" fmla="*/ 1054358 h 1165107"/>
                <a:gd name="connsiteX3-95" fmla="*/ 318018 w 698823"/>
                <a:gd name="connsiteY3-96" fmla="*/ 0 h 1165107"/>
                <a:gd name="connsiteX0-97" fmla="*/ 318018 w 698823"/>
                <a:gd name="connsiteY0-98" fmla="*/ 0 h 1187555"/>
                <a:gd name="connsiteX1-99" fmla="*/ 0 w 698823"/>
                <a:gd name="connsiteY1-100" fmla="*/ 1063496 h 1187555"/>
                <a:gd name="connsiteX2-101" fmla="*/ 698823 w 698823"/>
                <a:gd name="connsiteY2-102" fmla="*/ 1054358 h 1187555"/>
                <a:gd name="connsiteX3-103" fmla="*/ 318018 w 698823"/>
                <a:gd name="connsiteY3-104" fmla="*/ 0 h 1187555"/>
                <a:gd name="connsiteX0-105" fmla="*/ 351356 w 698823"/>
                <a:gd name="connsiteY0-106" fmla="*/ 0 h 1178030"/>
                <a:gd name="connsiteX1-107" fmla="*/ 0 w 698823"/>
                <a:gd name="connsiteY1-108" fmla="*/ 1053971 h 1178030"/>
                <a:gd name="connsiteX2-109" fmla="*/ 698823 w 698823"/>
                <a:gd name="connsiteY2-110" fmla="*/ 1044833 h 1178030"/>
                <a:gd name="connsiteX3-111" fmla="*/ 351356 w 698823"/>
                <a:gd name="connsiteY3-112" fmla="*/ 0 h 1178030"/>
                <a:gd name="connsiteX0-113" fmla="*/ 351356 w 698823"/>
                <a:gd name="connsiteY0-114" fmla="*/ 0 h 1178030"/>
                <a:gd name="connsiteX1-115" fmla="*/ 0 w 698823"/>
                <a:gd name="connsiteY1-116" fmla="*/ 1053971 h 1178030"/>
                <a:gd name="connsiteX2-117" fmla="*/ 698823 w 698823"/>
                <a:gd name="connsiteY2-118" fmla="*/ 1044833 h 1178030"/>
                <a:gd name="connsiteX3-119" fmla="*/ 351356 w 698823"/>
                <a:gd name="connsiteY3-120" fmla="*/ 0 h 1178030"/>
                <a:gd name="connsiteX0-121" fmla="*/ 351356 w 706808"/>
                <a:gd name="connsiteY0-122" fmla="*/ 77287 h 1255317"/>
                <a:gd name="connsiteX1-123" fmla="*/ 0 w 706808"/>
                <a:gd name="connsiteY1-124" fmla="*/ 1131258 h 1255317"/>
                <a:gd name="connsiteX2-125" fmla="*/ 698823 w 706808"/>
                <a:gd name="connsiteY2-126" fmla="*/ 1122120 h 1255317"/>
                <a:gd name="connsiteX3-127" fmla="*/ 376981 w 706808"/>
                <a:gd name="connsiteY3-128" fmla="*/ 196052 h 1255317"/>
                <a:gd name="connsiteX4" fmla="*/ 351356 w 706808"/>
                <a:gd name="connsiteY4" fmla="*/ 77287 h 1255317"/>
                <a:gd name="connsiteX0-129" fmla="*/ 351356 w 707484"/>
                <a:gd name="connsiteY0-130" fmla="*/ 77287 h 1255317"/>
                <a:gd name="connsiteX1-131" fmla="*/ 0 w 707484"/>
                <a:gd name="connsiteY1-132" fmla="*/ 1131258 h 1255317"/>
                <a:gd name="connsiteX2-133" fmla="*/ 698823 w 707484"/>
                <a:gd name="connsiteY2-134" fmla="*/ 1122120 h 1255317"/>
                <a:gd name="connsiteX3-135" fmla="*/ 406103 w 707484"/>
                <a:gd name="connsiteY3-136" fmla="*/ 196052 h 1255317"/>
                <a:gd name="connsiteX4-137" fmla="*/ 351356 w 707484"/>
                <a:gd name="connsiteY4-138" fmla="*/ 77287 h 1255317"/>
                <a:gd name="connsiteX0-139" fmla="*/ 307672 w 707484"/>
                <a:gd name="connsiteY0-140" fmla="*/ 120775 h 1186019"/>
                <a:gd name="connsiteX1-141" fmla="*/ 0 w 707484"/>
                <a:gd name="connsiteY1-142" fmla="*/ 1061960 h 1186019"/>
                <a:gd name="connsiteX2-143" fmla="*/ 698823 w 707484"/>
                <a:gd name="connsiteY2-144" fmla="*/ 1052822 h 1186019"/>
                <a:gd name="connsiteX3-145" fmla="*/ 406103 w 707484"/>
                <a:gd name="connsiteY3-146" fmla="*/ 126754 h 1186019"/>
                <a:gd name="connsiteX4-147" fmla="*/ 307672 w 707484"/>
                <a:gd name="connsiteY4-148" fmla="*/ 120775 h 1186019"/>
                <a:gd name="connsiteX0-149" fmla="*/ 307672 w 708070"/>
                <a:gd name="connsiteY0-150" fmla="*/ 124933 h 1190177"/>
                <a:gd name="connsiteX1-151" fmla="*/ 0 w 708070"/>
                <a:gd name="connsiteY1-152" fmla="*/ 1066118 h 1190177"/>
                <a:gd name="connsiteX2-153" fmla="*/ 698823 w 708070"/>
                <a:gd name="connsiteY2-154" fmla="*/ 1056980 h 1190177"/>
                <a:gd name="connsiteX3-155" fmla="*/ 427945 w 708070"/>
                <a:gd name="connsiteY3-156" fmla="*/ 122856 h 1190177"/>
                <a:gd name="connsiteX4-157" fmla="*/ 307672 w 708070"/>
                <a:gd name="connsiteY4-158" fmla="*/ 124933 h 1190177"/>
                <a:gd name="connsiteX0-159" fmla="*/ 307672 w 707562"/>
                <a:gd name="connsiteY0-160" fmla="*/ 124933 h 1190177"/>
                <a:gd name="connsiteX1-161" fmla="*/ 0 w 707562"/>
                <a:gd name="connsiteY1-162" fmla="*/ 1066118 h 1190177"/>
                <a:gd name="connsiteX2-163" fmla="*/ 698823 w 707562"/>
                <a:gd name="connsiteY2-164" fmla="*/ 1056980 h 1190177"/>
                <a:gd name="connsiteX3-165" fmla="*/ 427945 w 707562"/>
                <a:gd name="connsiteY3-166" fmla="*/ 122856 h 1190177"/>
                <a:gd name="connsiteX4-167" fmla="*/ 307672 w 707562"/>
                <a:gd name="connsiteY4-168" fmla="*/ 124933 h 1190177"/>
                <a:gd name="connsiteX0-169" fmla="*/ 307672 w 698823"/>
                <a:gd name="connsiteY0-170" fmla="*/ 124933 h 1190177"/>
                <a:gd name="connsiteX1-171" fmla="*/ 0 w 698823"/>
                <a:gd name="connsiteY1-172" fmla="*/ 1066118 h 1190177"/>
                <a:gd name="connsiteX2-173" fmla="*/ 698823 w 698823"/>
                <a:gd name="connsiteY2-174" fmla="*/ 1056980 h 1190177"/>
                <a:gd name="connsiteX3-175" fmla="*/ 427945 w 698823"/>
                <a:gd name="connsiteY3-176" fmla="*/ 122856 h 1190177"/>
                <a:gd name="connsiteX4-177" fmla="*/ 307672 w 698823"/>
                <a:gd name="connsiteY4-178" fmla="*/ 124933 h 1190177"/>
                <a:gd name="connsiteX0-179" fmla="*/ 290683 w 698823"/>
                <a:gd name="connsiteY0-180" fmla="*/ 122144 h 1192759"/>
                <a:gd name="connsiteX1-181" fmla="*/ 0 w 698823"/>
                <a:gd name="connsiteY1-182" fmla="*/ 1068700 h 1192759"/>
                <a:gd name="connsiteX2-183" fmla="*/ 698823 w 698823"/>
                <a:gd name="connsiteY2-184" fmla="*/ 1059562 h 1192759"/>
                <a:gd name="connsiteX3-185" fmla="*/ 427945 w 698823"/>
                <a:gd name="connsiteY3-186" fmla="*/ 125438 h 1192759"/>
                <a:gd name="connsiteX4-187" fmla="*/ 290683 w 698823"/>
                <a:gd name="connsiteY4-188" fmla="*/ 122144 h 1192759"/>
                <a:gd name="connsiteX0-189" fmla="*/ 290683 w 698823"/>
                <a:gd name="connsiteY0-190" fmla="*/ 74387 h 1145002"/>
                <a:gd name="connsiteX1-191" fmla="*/ 0 w 698823"/>
                <a:gd name="connsiteY1-192" fmla="*/ 1020943 h 1145002"/>
                <a:gd name="connsiteX2-193" fmla="*/ 698823 w 698823"/>
                <a:gd name="connsiteY2-194" fmla="*/ 1011805 h 1145002"/>
                <a:gd name="connsiteX3-195" fmla="*/ 427945 w 698823"/>
                <a:gd name="connsiteY3-196" fmla="*/ 77681 h 1145002"/>
                <a:gd name="connsiteX4-197" fmla="*/ 290683 w 698823"/>
                <a:gd name="connsiteY4-198" fmla="*/ 74387 h 1145002"/>
                <a:gd name="connsiteX0-199" fmla="*/ 290683 w 698823"/>
                <a:gd name="connsiteY0-200" fmla="*/ 0 h 1070615"/>
                <a:gd name="connsiteX1-201" fmla="*/ 0 w 698823"/>
                <a:gd name="connsiteY1-202" fmla="*/ 946556 h 1070615"/>
                <a:gd name="connsiteX2-203" fmla="*/ 698823 w 698823"/>
                <a:gd name="connsiteY2-204" fmla="*/ 937418 h 1070615"/>
                <a:gd name="connsiteX3-205" fmla="*/ 427945 w 698823"/>
                <a:gd name="connsiteY3-206" fmla="*/ 3294 h 1070615"/>
                <a:gd name="connsiteX4-207" fmla="*/ 290683 w 698823"/>
                <a:gd name="connsiteY4-208" fmla="*/ 0 h 1070615"/>
                <a:gd name="connsiteX0-209" fmla="*/ 290683 w 698823"/>
                <a:gd name="connsiteY0-210" fmla="*/ 0 h 1070615"/>
                <a:gd name="connsiteX1-211" fmla="*/ 0 w 698823"/>
                <a:gd name="connsiteY1-212" fmla="*/ 946556 h 1070615"/>
                <a:gd name="connsiteX2-213" fmla="*/ 698823 w 698823"/>
                <a:gd name="connsiteY2-214" fmla="*/ 937418 h 1070615"/>
                <a:gd name="connsiteX3-215" fmla="*/ 427945 w 698823"/>
                <a:gd name="connsiteY3-216" fmla="*/ 3294 h 1070615"/>
                <a:gd name="connsiteX4-217" fmla="*/ 290683 w 698823"/>
                <a:gd name="connsiteY4-218" fmla="*/ 0 h 1070615"/>
                <a:gd name="connsiteX0-219" fmla="*/ 290683 w 698823"/>
                <a:gd name="connsiteY0-220" fmla="*/ 0 h 1070615"/>
                <a:gd name="connsiteX1-221" fmla="*/ 0 w 698823"/>
                <a:gd name="connsiteY1-222" fmla="*/ 946556 h 1070615"/>
                <a:gd name="connsiteX2-223" fmla="*/ 698823 w 698823"/>
                <a:gd name="connsiteY2-224" fmla="*/ 937418 h 1070615"/>
                <a:gd name="connsiteX3-225" fmla="*/ 427945 w 698823"/>
                <a:gd name="connsiteY3-226" fmla="*/ 3294 h 1070615"/>
                <a:gd name="connsiteX4-227" fmla="*/ 290683 w 698823"/>
                <a:gd name="connsiteY4-228" fmla="*/ 0 h 1070615"/>
                <a:gd name="connsiteX0-229" fmla="*/ 290683 w 698823"/>
                <a:gd name="connsiteY0-230" fmla="*/ 0 h 1070615"/>
                <a:gd name="connsiteX1-231" fmla="*/ 0 w 698823"/>
                <a:gd name="connsiteY1-232" fmla="*/ 946556 h 1070615"/>
                <a:gd name="connsiteX2-233" fmla="*/ 698823 w 698823"/>
                <a:gd name="connsiteY2-234" fmla="*/ 937418 h 1070615"/>
                <a:gd name="connsiteX3-235" fmla="*/ 427945 w 698823"/>
                <a:gd name="connsiteY3-236" fmla="*/ 3294 h 1070615"/>
                <a:gd name="connsiteX4-237" fmla="*/ 290683 w 698823"/>
                <a:gd name="connsiteY4-238" fmla="*/ 0 h 1070615"/>
                <a:gd name="connsiteX0-239" fmla="*/ 290683 w 698823"/>
                <a:gd name="connsiteY0-240" fmla="*/ 0 h 1070615"/>
                <a:gd name="connsiteX1-241" fmla="*/ 0 w 698823"/>
                <a:gd name="connsiteY1-242" fmla="*/ 946556 h 1070615"/>
                <a:gd name="connsiteX2-243" fmla="*/ 698823 w 698823"/>
                <a:gd name="connsiteY2-244" fmla="*/ 937418 h 1070615"/>
                <a:gd name="connsiteX3-245" fmla="*/ 427945 w 698823"/>
                <a:gd name="connsiteY3-246" fmla="*/ 3294 h 1070615"/>
                <a:gd name="connsiteX4-247" fmla="*/ 290683 w 698823"/>
                <a:gd name="connsiteY4-248" fmla="*/ 0 h 1070615"/>
                <a:gd name="connsiteX0-249" fmla="*/ 427945 w 698823"/>
                <a:gd name="connsiteY0-250" fmla="*/ 0 h 1067321"/>
                <a:gd name="connsiteX1-251" fmla="*/ 0 w 698823"/>
                <a:gd name="connsiteY1-252" fmla="*/ 943262 h 1067321"/>
                <a:gd name="connsiteX2-253" fmla="*/ 698823 w 698823"/>
                <a:gd name="connsiteY2-254" fmla="*/ 934124 h 1067321"/>
                <a:gd name="connsiteX3-255" fmla="*/ 427945 w 698823"/>
                <a:gd name="connsiteY3-256" fmla="*/ 0 h 1067321"/>
                <a:gd name="connsiteX0-257" fmla="*/ 363228 w 698823"/>
                <a:gd name="connsiteY0-258" fmla="*/ 0 h 1203379"/>
                <a:gd name="connsiteX1-259" fmla="*/ 0 w 698823"/>
                <a:gd name="connsiteY1-260" fmla="*/ 1079320 h 1203379"/>
                <a:gd name="connsiteX2-261" fmla="*/ 698823 w 698823"/>
                <a:gd name="connsiteY2-262" fmla="*/ 1070182 h 1203379"/>
                <a:gd name="connsiteX3-263" fmla="*/ 363228 w 698823"/>
                <a:gd name="connsiteY3-264" fmla="*/ 0 h 1203379"/>
                <a:gd name="connsiteX0-265" fmla="*/ 363228 w 698823"/>
                <a:gd name="connsiteY0-266" fmla="*/ 0 h 1203379"/>
                <a:gd name="connsiteX1-267" fmla="*/ 0 w 698823"/>
                <a:gd name="connsiteY1-268" fmla="*/ 1079320 h 1203379"/>
                <a:gd name="connsiteX2-269" fmla="*/ 698823 w 698823"/>
                <a:gd name="connsiteY2-270" fmla="*/ 1070182 h 1203379"/>
                <a:gd name="connsiteX3-271" fmla="*/ 363228 w 698823"/>
                <a:gd name="connsiteY3-272" fmla="*/ 0 h 1203379"/>
                <a:gd name="connsiteX0-273" fmla="*/ 353521 w 698823"/>
                <a:gd name="connsiteY0-274" fmla="*/ 0 h 1203379"/>
                <a:gd name="connsiteX1-275" fmla="*/ 0 w 698823"/>
                <a:gd name="connsiteY1-276" fmla="*/ 1079320 h 1203379"/>
                <a:gd name="connsiteX2-277" fmla="*/ 698823 w 698823"/>
                <a:gd name="connsiteY2-278" fmla="*/ 1070182 h 1203379"/>
                <a:gd name="connsiteX3-279" fmla="*/ 353521 w 698823"/>
                <a:gd name="connsiteY3-280" fmla="*/ 0 h 1203379"/>
                <a:gd name="connsiteX0-281" fmla="*/ 353521 w 698823"/>
                <a:gd name="connsiteY0-282" fmla="*/ 0 h 1203379"/>
                <a:gd name="connsiteX1-283" fmla="*/ 0 w 698823"/>
                <a:gd name="connsiteY1-284" fmla="*/ 1079320 h 1203379"/>
                <a:gd name="connsiteX2-285" fmla="*/ 698823 w 698823"/>
                <a:gd name="connsiteY2-286" fmla="*/ 1070182 h 1203379"/>
                <a:gd name="connsiteX3-287" fmla="*/ 353521 w 698823"/>
                <a:gd name="connsiteY3-288" fmla="*/ 0 h 1203379"/>
                <a:gd name="connsiteX0-289" fmla="*/ 353521 w 698823"/>
                <a:gd name="connsiteY0-290" fmla="*/ 0 h 1203379"/>
                <a:gd name="connsiteX1-291" fmla="*/ 0 w 698823"/>
                <a:gd name="connsiteY1-292" fmla="*/ 1079320 h 1203379"/>
                <a:gd name="connsiteX2-293" fmla="*/ 698823 w 698823"/>
                <a:gd name="connsiteY2-294" fmla="*/ 1070182 h 1203379"/>
                <a:gd name="connsiteX3-295" fmla="*/ 353521 w 698823"/>
                <a:gd name="connsiteY3-296" fmla="*/ 0 h 1203379"/>
                <a:gd name="connsiteX0-297" fmla="*/ 353521 w 698823"/>
                <a:gd name="connsiteY0-298" fmla="*/ 0 h 1203379"/>
                <a:gd name="connsiteX1-299" fmla="*/ 0 w 698823"/>
                <a:gd name="connsiteY1-300" fmla="*/ 1079320 h 1203379"/>
                <a:gd name="connsiteX2-301" fmla="*/ 698823 w 698823"/>
                <a:gd name="connsiteY2-302" fmla="*/ 1070182 h 1203379"/>
                <a:gd name="connsiteX3-303" fmla="*/ 353521 w 698823"/>
                <a:gd name="connsiteY3-304" fmla="*/ 0 h 1203379"/>
                <a:gd name="connsiteX0-305" fmla="*/ 331679 w 698823"/>
                <a:gd name="connsiteY0-306" fmla="*/ 0 h 1206064"/>
                <a:gd name="connsiteX1-307" fmla="*/ 0 w 698823"/>
                <a:gd name="connsiteY1-308" fmla="*/ 1082005 h 1206064"/>
                <a:gd name="connsiteX2-309" fmla="*/ 698823 w 698823"/>
                <a:gd name="connsiteY2-310" fmla="*/ 1072867 h 1206064"/>
                <a:gd name="connsiteX3-311" fmla="*/ 331679 w 698823"/>
                <a:gd name="connsiteY3-312" fmla="*/ 0 h 1206064"/>
                <a:gd name="connsiteX0-313" fmla="*/ 331679 w 704850"/>
                <a:gd name="connsiteY0-314" fmla="*/ 97908 h 1303972"/>
                <a:gd name="connsiteX1-315" fmla="*/ 0 w 704850"/>
                <a:gd name="connsiteY1-316" fmla="*/ 1179913 h 1303972"/>
                <a:gd name="connsiteX2-317" fmla="*/ 698823 w 704850"/>
                <a:gd name="connsiteY2-318" fmla="*/ 1170775 h 1303972"/>
                <a:gd name="connsiteX3-319" fmla="*/ 338150 w 704850"/>
                <a:gd name="connsiteY3-320" fmla="*/ 172204 h 1303972"/>
                <a:gd name="connsiteX4-321" fmla="*/ 331679 w 704850"/>
                <a:gd name="connsiteY4-322" fmla="*/ 97908 h 1303972"/>
                <a:gd name="connsiteX0-323" fmla="*/ 331679 w 705201"/>
                <a:gd name="connsiteY0-324" fmla="*/ 123823 h 1329887"/>
                <a:gd name="connsiteX1-325" fmla="*/ 0 w 705201"/>
                <a:gd name="connsiteY1-326" fmla="*/ 1205828 h 1329887"/>
                <a:gd name="connsiteX2-327" fmla="*/ 698823 w 705201"/>
                <a:gd name="connsiteY2-328" fmla="*/ 1196690 h 1329887"/>
                <a:gd name="connsiteX3-329" fmla="*/ 359992 w 705201"/>
                <a:gd name="connsiteY3-330" fmla="*/ 136357 h 1329887"/>
                <a:gd name="connsiteX4-331" fmla="*/ 331679 w 705201"/>
                <a:gd name="connsiteY4-332" fmla="*/ 123823 h 1329887"/>
                <a:gd name="connsiteX0-333" fmla="*/ 331679 w 705201"/>
                <a:gd name="connsiteY0-334" fmla="*/ 99895 h 1305959"/>
                <a:gd name="connsiteX1-335" fmla="*/ 0 w 705201"/>
                <a:gd name="connsiteY1-336" fmla="*/ 1181900 h 1305959"/>
                <a:gd name="connsiteX2-337" fmla="*/ 698823 w 705201"/>
                <a:gd name="connsiteY2-338" fmla="*/ 1172762 h 1305959"/>
                <a:gd name="connsiteX3-339" fmla="*/ 359992 w 705201"/>
                <a:gd name="connsiteY3-340" fmla="*/ 112429 h 1305959"/>
                <a:gd name="connsiteX4-341" fmla="*/ 331679 w 705201"/>
                <a:gd name="connsiteY4-342" fmla="*/ 99895 h 1305959"/>
                <a:gd name="connsiteX0-343" fmla="*/ 334107 w 705201"/>
                <a:gd name="connsiteY0-344" fmla="*/ 104251 h 1299574"/>
                <a:gd name="connsiteX1-345" fmla="*/ 0 w 705201"/>
                <a:gd name="connsiteY1-346" fmla="*/ 1175515 h 1299574"/>
                <a:gd name="connsiteX2-347" fmla="*/ 698823 w 705201"/>
                <a:gd name="connsiteY2-348" fmla="*/ 1166377 h 1299574"/>
                <a:gd name="connsiteX3-349" fmla="*/ 359992 w 705201"/>
                <a:gd name="connsiteY3-350" fmla="*/ 106044 h 1299574"/>
                <a:gd name="connsiteX4-351" fmla="*/ 334107 w 705201"/>
                <a:gd name="connsiteY4-352" fmla="*/ 104251 h 1299574"/>
                <a:gd name="connsiteX0-353" fmla="*/ 334107 w 704127"/>
                <a:gd name="connsiteY0-354" fmla="*/ 104251 h 1299574"/>
                <a:gd name="connsiteX1-355" fmla="*/ 0 w 704127"/>
                <a:gd name="connsiteY1-356" fmla="*/ 1175515 h 1299574"/>
                <a:gd name="connsiteX2-357" fmla="*/ 698823 w 704127"/>
                <a:gd name="connsiteY2-358" fmla="*/ 1166377 h 1299574"/>
                <a:gd name="connsiteX3-359" fmla="*/ 359992 w 704127"/>
                <a:gd name="connsiteY3-360" fmla="*/ 106044 h 1299574"/>
                <a:gd name="connsiteX4-361" fmla="*/ 334107 w 704127"/>
                <a:gd name="connsiteY4-362" fmla="*/ 104251 h 1299574"/>
                <a:gd name="connsiteX0-363" fmla="*/ 334107 w 698823"/>
                <a:gd name="connsiteY0-364" fmla="*/ 104251 h 1299574"/>
                <a:gd name="connsiteX1-365" fmla="*/ 0 w 698823"/>
                <a:gd name="connsiteY1-366" fmla="*/ 1175515 h 1299574"/>
                <a:gd name="connsiteX2-367" fmla="*/ 698823 w 698823"/>
                <a:gd name="connsiteY2-368" fmla="*/ 1166377 h 1299574"/>
                <a:gd name="connsiteX3-369" fmla="*/ 359992 w 698823"/>
                <a:gd name="connsiteY3-370" fmla="*/ 106044 h 1299574"/>
                <a:gd name="connsiteX4-371" fmla="*/ 334107 w 698823"/>
                <a:gd name="connsiteY4-372" fmla="*/ 104251 h 1299574"/>
                <a:gd name="connsiteX0-373" fmla="*/ 334107 w 698823"/>
                <a:gd name="connsiteY0-374" fmla="*/ 82880 h 1278203"/>
                <a:gd name="connsiteX1-375" fmla="*/ 0 w 698823"/>
                <a:gd name="connsiteY1-376" fmla="*/ 1154144 h 1278203"/>
                <a:gd name="connsiteX2-377" fmla="*/ 698823 w 698823"/>
                <a:gd name="connsiteY2-378" fmla="*/ 1145006 h 1278203"/>
                <a:gd name="connsiteX3-379" fmla="*/ 359992 w 698823"/>
                <a:gd name="connsiteY3-380" fmla="*/ 84673 h 1278203"/>
                <a:gd name="connsiteX4-381" fmla="*/ 334107 w 698823"/>
                <a:gd name="connsiteY4-382" fmla="*/ 82880 h 1278203"/>
                <a:gd name="connsiteX0-383" fmla="*/ 334107 w 698823"/>
                <a:gd name="connsiteY0-384" fmla="*/ 43018 h 1238341"/>
                <a:gd name="connsiteX1-385" fmla="*/ 0 w 698823"/>
                <a:gd name="connsiteY1-386" fmla="*/ 1114282 h 1238341"/>
                <a:gd name="connsiteX2-387" fmla="*/ 698823 w 698823"/>
                <a:gd name="connsiteY2-388" fmla="*/ 1105144 h 1238341"/>
                <a:gd name="connsiteX3-389" fmla="*/ 359992 w 698823"/>
                <a:gd name="connsiteY3-390" fmla="*/ 44811 h 1238341"/>
                <a:gd name="connsiteX4-391" fmla="*/ 334107 w 698823"/>
                <a:gd name="connsiteY4-392" fmla="*/ 43018 h 1238341"/>
                <a:gd name="connsiteX0-393" fmla="*/ 334107 w 698823"/>
                <a:gd name="connsiteY0-394" fmla="*/ 41109 h 1236432"/>
                <a:gd name="connsiteX1-395" fmla="*/ 0 w 698823"/>
                <a:gd name="connsiteY1-396" fmla="*/ 1112373 h 1236432"/>
                <a:gd name="connsiteX2-397" fmla="*/ 698823 w 698823"/>
                <a:gd name="connsiteY2-398" fmla="*/ 1103235 h 1236432"/>
                <a:gd name="connsiteX3-399" fmla="*/ 374554 w 698823"/>
                <a:gd name="connsiteY3-400" fmla="*/ 48272 h 1236432"/>
                <a:gd name="connsiteX4-401" fmla="*/ 334107 w 698823"/>
                <a:gd name="connsiteY4-402" fmla="*/ 41109 h 1236432"/>
                <a:gd name="connsiteX0-403" fmla="*/ 319546 w 698823"/>
                <a:gd name="connsiteY0-404" fmla="*/ 41109 h 1236432"/>
                <a:gd name="connsiteX1-405" fmla="*/ 0 w 698823"/>
                <a:gd name="connsiteY1-406" fmla="*/ 1112373 h 1236432"/>
                <a:gd name="connsiteX2-407" fmla="*/ 698823 w 698823"/>
                <a:gd name="connsiteY2-408" fmla="*/ 1103235 h 1236432"/>
                <a:gd name="connsiteX3-409" fmla="*/ 374554 w 698823"/>
                <a:gd name="connsiteY3-410" fmla="*/ 48272 h 1236432"/>
                <a:gd name="connsiteX4-411" fmla="*/ 319546 w 698823"/>
                <a:gd name="connsiteY4-412" fmla="*/ 41109 h 1236432"/>
                <a:gd name="connsiteX0-413" fmla="*/ 307411 w 698823"/>
                <a:gd name="connsiteY0-414" fmla="*/ 41109 h 1236432"/>
                <a:gd name="connsiteX1-415" fmla="*/ 0 w 698823"/>
                <a:gd name="connsiteY1-416" fmla="*/ 1112373 h 1236432"/>
                <a:gd name="connsiteX2-417" fmla="*/ 698823 w 698823"/>
                <a:gd name="connsiteY2-418" fmla="*/ 1103235 h 1236432"/>
                <a:gd name="connsiteX3-419" fmla="*/ 374554 w 698823"/>
                <a:gd name="connsiteY3-420" fmla="*/ 48272 h 1236432"/>
                <a:gd name="connsiteX4-421" fmla="*/ 307411 w 698823"/>
                <a:gd name="connsiteY4-422" fmla="*/ 41109 h 1236432"/>
                <a:gd name="connsiteX0-423" fmla="*/ 307411 w 698823"/>
                <a:gd name="connsiteY0-424" fmla="*/ 38780 h 1234103"/>
                <a:gd name="connsiteX1-425" fmla="*/ 0 w 698823"/>
                <a:gd name="connsiteY1-426" fmla="*/ 1110044 h 1234103"/>
                <a:gd name="connsiteX2-427" fmla="*/ 698823 w 698823"/>
                <a:gd name="connsiteY2-428" fmla="*/ 1100906 h 1234103"/>
                <a:gd name="connsiteX3-429" fmla="*/ 374554 w 698823"/>
                <a:gd name="connsiteY3-430" fmla="*/ 45943 h 1234103"/>
                <a:gd name="connsiteX4-431" fmla="*/ 307411 w 698823"/>
                <a:gd name="connsiteY4-432" fmla="*/ 38780 h 1234103"/>
                <a:gd name="connsiteX0-433" fmla="*/ 307411 w 698823"/>
                <a:gd name="connsiteY0-434" fmla="*/ 41764 h 1237087"/>
                <a:gd name="connsiteX1-435" fmla="*/ 0 w 698823"/>
                <a:gd name="connsiteY1-436" fmla="*/ 1113028 h 1237087"/>
                <a:gd name="connsiteX2-437" fmla="*/ 698823 w 698823"/>
                <a:gd name="connsiteY2-438" fmla="*/ 1103890 h 1237087"/>
                <a:gd name="connsiteX3-439" fmla="*/ 372128 w 698823"/>
                <a:gd name="connsiteY3-440" fmla="*/ 40870 h 1237087"/>
                <a:gd name="connsiteX4-441" fmla="*/ 307411 w 698823"/>
                <a:gd name="connsiteY4-442" fmla="*/ 41764 h 1237087"/>
                <a:gd name="connsiteX0-443" fmla="*/ 307411 w 698823"/>
                <a:gd name="connsiteY0-444" fmla="*/ 41764 h 1237087"/>
                <a:gd name="connsiteX1-445" fmla="*/ 0 w 698823"/>
                <a:gd name="connsiteY1-446" fmla="*/ 1113028 h 1237087"/>
                <a:gd name="connsiteX2-447" fmla="*/ 698823 w 698823"/>
                <a:gd name="connsiteY2-448" fmla="*/ 1103890 h 1237087"/>
                <a:gd name="connsiteX3-449" fmla="*/ 372128 w 698823"/>
                <a:gd name="connsiteY3-450" fmla="*/ 40870 h 1237087"/>
                <a:gd name="connsiteX4-451" fmla="*/ 307411 w 698823"/>
                <a:gd name="connsiteY4-452" fmla="*/ 41764 h 1237087"/>
                <a:gd name="connsiteX0-453" fmla="*/ 307411 w 698823"/>
                <a:gd name="connsiteY0-454" fmla="*/ 41764 h 1237087"/>
                <a:gd name="connsiteX1-455" fmla="*/ 0 w 698823"/>
                <a:gd name="connsiteY1-456" fmla="*/ 1113028 h 1237087"/>
                <a:gd name="connsiteX2-457" fmla="*/ 698823 w 698823"/>
                <a:gd name="connsiteY2-458" fmla="*/ 1103890 h 1237087"/>
                <a:gd name="connsiteX3-459" fmla="*/ 372128 w 698823"/>
                <a:gd name="connsiteY3-460" fmla="*/ 40870 h 1237087"/>
                <a:gd name="connsiteX4-461" fmla="*/ 307411 w 698823"/>
                <a:gd name="connsiteY4-462" fmla="*/ 41764 h 123708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37" y="connsiteY4-138"/>
                </a:cxn>
              </a:cxnLst>
              <a:rect l="l" t="t" r="r" b="b"/>
              <a:pathLst>
                <a:path w="698823" h="1237087">
                  <a:moveTo>
                    <a:pt x="307411" y="41764"/>
                  </a:moveTo>
                  <a:cubicBezTo>
                    <a:pt x="288263" y="371997"/>
                    <a:pt x="157478" y="772053"/>
                    <a:pt x="0" y="1113028"/>
                  </a:cubicBezTo>
                  <a:cubicBezTo>
                    <a:pt x="247228" y="1281433"/>
                    <a:pt x="470645" y="1278386"/>
                    <a:pt x="698823" y="1103890"/>
                  </a:cubicBezTo>
                  <a:cubicBezTo>
                    <a:pt x="553750" y="833896"/>
                    <a:pt x="379927" y="289499"/>
                    <a:pt x="372128" y="40870"/>
                  </a:cubicBezTo>
                  <a:cubicBezTo>
                    <a:pt x="354620" y="4384"/>
                    <a:pt x="337073" y="-29513"/>
                    <a:pt x="307411" y="41764"/>
                  </a:cubicBezTo>
                  <a:close/>
                </a:path>
              </a:pathLst>
            </a:custGeom>
            <a:gradFill>
              <a:gsLst>
                <a:gs pos="100000">
                  <a:schemeClr val="tx1">
                    <a:lumMod val="65000"/>
                    <a:lumOff val="3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lin ang="0" scaled="0"/>
            </a:gra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4" name="任意多边形 13"/>
            <p:cNvSpPr/>
            <p:nvPr/>
          </p:nvSpPr>
          <p:spPr>
            <a:xfrm>
              <a:off x="4230682" y="1744822"/>
              <a:ext cx="486407" cy="816296"/>
            </a:xfrm>
            <a:custGeom>
              <a:avLst/>
              <a:gdLst>
                <a:gd name="connsiteX0" fmla="*/ 279918 w 746449"/>
                <a:gd name="connsiteY0" fmla="*/ 0 h 1073021"/>
                <a:gd name="connsiteX1" fmla="*/ 0 w 746449"/>
                <a:gd name="connsiteY1" fmla="*/ 1073021 h 1073021"/>
                <a:gd name="connsiteX2" fmla="*/ 746449 w 746449"/>
                <a:gd name="connsiteY2" fmla="*/ 1054359 h 1073021"/>
                <a:gd name="connsiteX3" fmla="*/ 279918 w 746449"/>
                <a:gd name="connsiteY3" fmla="*/ 0 h 1073021"/>
                <a:gd name="connsiteX0-1" fmla="*/ 375168 w 746449"/>
                <a:gd name="connsiteY0-2" fmla="*/ 0 h 1063496"/>
                <a:gd name="connsiteX1-3" fmla="*/ 0 w 746449"/>
                <a:gd name="connsiteY1-4" fmla="*/ 1063496 h 1063496"/>
                <a:gd name="connsiteX2-5" fmla="*/ 746449 w 746449"/>
                <a:gd name="connsiteY2-6" fmla="*/ 1044834 h 1063496"/>
                <a:gd name="connsiteX3-7" fmla="*/ 375168 w 746449"/>
                <a:gd name="connsiteY3-8" fmla="*/ 0 h 1063496"/>
                <a:gd name="connsiteX0-9" fmla="*/ 375168 w 789311"/>
                <a:gd name="connsiteY0-10" fmla="*/ 0 h 1063496"/>
                <a:gd name="connsiteX1-11" fmla="*/ 0 w 789311"/>
                <a:gd name="connsiteY1-12" fmla="*/ 1063496 h 1063496"/>
                <a:gd name="connsiteX2-13" fmla="*/ 789311 w 789311"/>
                <a:gd name="connsiteY2-14" fmla="*/ 1049596 h 1063496"/>
                <a:gd name="connsiteX3-15" fmla="*/ 375168 w 789311"/>
                <a:gd name="connsiteY3-16" fmla="*/ 0 h 1063496"/>
                <a:gd name="connsiteX0-17" fmla="*/ 341831 w 755974"/>
                <a:gd name="connsiteY0-18" fmla="*/ 0 h 1063496"/>
                <a:gd name="connsiteX1-19" fmla="*/ 0 w 755974"/>
                <a:gd name="connsiteY1-20" fmla="*/ 1063496 h 1063496"/>
                <a:gd name="connsiteX2-21" fmla="*/ 755974 w 755974"/>
                <a:gd name="connsiteY2-22" fmla="*/ 1049596 h 1063496"/>
                <a:gd name="connsiteX3-23" fmla="*/ 341831 w 755974"/>
                <a:gd name="connsiteY3-24" fmla="*/ 0 h 1063496"/>
                <a:gd name="connsiteX0-25" fmla="*/ 341831 w 722636"/>
                <a:gd name="connsiteY0-26" fmla="*/ 0 h 1063496"/>
                <a:gd name="connsiteX1-27" fmla="*/ 0 w 722636"/>
                <a:gd name="connsiteY1-28" fmla="*/ 1063496 h 1063496"/>
                <a:gd name="connsiteX2-29" fmla="*/ 722636 w 722636"/>
                <a:gd name="connsiteY2-30" fmla="*/ 1054358 h 1063496"/>
                <a:gd name="connsiteX3-31" fmla="*/ 341831 w 722636"/>
                <a:gd name="connsiteY3-32" fmla="*/ 0 h 1063496"/>
                <a:gd name="connsiteX0-33" fmla="*/ 318018 w 698823"/>
                <a:gd name="connsiteY0-34" fmla="*/ 0 h 1063496"/>
                <a:gd name="connsiteX1-35" fmla="*/ 0 w 698823"/>
                <a:gd name="connsiteY1-36" fmla="*/ 1063496 h 1063496"/>
                <a:gd name="connsiteX2-37" fmla="*/ 698823 w 698823"/>
                <a:gd name="connsiteY2-38" fmla="*/ 1054358 h 1063496"/>
                <a:gd name="connsiteX3-39" fmla="*/ 318018 w 698823"/>
                <a:gd name="connsiteY3-40" fmla="*/ 0 h 1063496"/>
                <a:gd name="connsiteX0-41" fmla="*/ 318018 w 698823"/>
                <a:gd name="connsiteY0-42" fmla="*/ 0 h 1109196"/>
                <a:gd name="connsiteX1-43" fmla="*/ 0 w 698823"/>
                <a:gd name="connsiteY1-44" fmla="*/ 1063496 h 1109196"/>
                <a:gd name="connsiteX2-45" fmla="*/ 698823 w 698823"/>
                <a:gd name="connsiteY2-46" fmla="*/ 1054358 h 1109196"/>
                <a:gd name="connsiteX3-47" fmla="*/ 318018 w 698823"/>
                <a:gd name="connsiteY3-48" fmla="*/ 0 h 1109196"/>
                <a:gd name="connsiteX0-49" fmla="*/ 318018 w 698823"/>
                <a:gd name="connsiteY0-50" fmla="*/ 0 h 1134390"/>
                <a:gd name="connsiteX1-51" fmla="*/ 0 w 698823"/>
                <a:gd name="connsiteY1-52" fmla="*/ 1063496 h 1134390"/>
                <a:gd name="connsiteX2-53" fmla="*/ 698823 w 698823"/>
                <a:gd name="connsiteY2-54" fmla="*/ 1054358 h 1134390"/>
                <a:gd name="connsiteX3-55" fmla="*/ 318018 w 698823"/>
                <a:gd name="connsiteY3-56" fmla="*/ 0 h 1134390"/>
                <a:gd name="connsiteX0-57" fmla="*/ 318018 w 698823"/>
                <a:gd name="connsiteY0-58" fmla="*/ 0 h 1134390"/>
                <a:gd name="connsiteX1-59" fmla="*/ 0 w 698823"/>
                <a:gd name="connsiteY1-60" fmla="*/ 1063496 h 1134390"/>
                <a:gd name="connsiteX2-61" fmla="*/ 698823 w 698823"/>
                <a:gd name="connsiteY2-62" fmla="*/ 1054358 h 1134390"/>
                <a:gd name="connsiteX3-63" fmla="*/ 318018 w 698823"/>
                <a:gd name="connsiteY3-64" fmla="*/ 0 h 1134390"/>
                <a:gd name="connsiteX0-65" fmla="*/ 318018 w 698823"/>
                <a:gd name="connsiteY0-66" fmla="*/ 0 h 1134390"/>
                <a:gd name="connsiteX1-67" fmla="*/ 0 w 698823"/>
                <a:gd name="connsiteY1-68" fmla="*/ 1063496 h 1134390"/>
                <a:gd name="connsiteX2-69" fmla="*/ 698823 w 698823"/>
                <a:gd name="connsiteY2-70" fmla="*/ 1054358 h 1134390"/>
                <a:gd name="connsiteX3-71" fmla="*/ 318018 w 698823"/>
                <a:gd name="connsiteY3-72" fmla="*/ 0 h 1134390"/>
                <a:gd name="connsiteX0-73" fmla="*/ 318018 w 698823"/>
                <a:gd name="connsiteY0-74" fmla="*/ 0 h 1134390"/>
                <a:gd name="connsiteX1-75" fmla="*/ 0 w 698823"/>
                <a:gd name="connsiteY1-76" fmla="*/ 1063496 h 1134390"/>
                <a:gd name="connsiteX2-77" fmla="*/ 698823 w 698823"/>
                <a:gd name="connsiteY2-78" fmla="*/ 1054358 h 1134390"/>
                <a:gd name="connsiteX3-79" fmla="*/ 318018 w 698823"/>
                <a:gd name="connsiteY3-80" fmla="*/ 0 h 1134390"/>
                <a:gd name="connsiteX0-81" fmla="*/ 318018 w 698823"/>
                <a:gd name="connsiteY0-82" fmla="*/ 0 h 1134390"/>
                <a:gd name="connsiteX1-83" fmla="*/ 0 w 698823"/>
                <a:gd name="connsiteY1-84" fmla="*/ 1063496 h 1134390"/>
                <a:gd name="connsiteX2-85" fmla="*/ 698823 w 698823"/>
                <a:gd name="connsiteY2-86" fmla="*/ 1054358 h 1134390"/>
                <a:gd name="connsiteX3-87" fmla="*/ 318018 w 698823"/>
                <a:gd name="connsiteY3-88" fmla="*/ 0 h 1134390"/>
                <a:gd name="connsiteX0-89" fmla="*/ 318018 w 698823"/>
                <a:gd name="connsiteY0-90" fmla="*/ 0 h 1165107"/>
                <a:gd name="connsiteX1-91" fmla="*/ 0 w 698823"/>
                <a:gd name="connsiteY1-92" fmla="*/ 1063496 h 1165107"/>
                <a:gd name="connsiteX2-93" fmla="*/ 698823 w 698823"/>
                <a:gd name="connsiteY2-94" fmla="*/ 1054358 h 1165107"/>
                <a:gd name="connsiteX3-95" fmla="*/ 318018 w 698823"/>
                <a:gd name="connsiteY3-96" fmla="*/ 0 h 1165107"/>
                <a:gd name="connsiteX0-97" fmla="*/ 318018 w 698823"/>
                <a:gd name="connsiteY0-98" fmla="*/ 0 h 1187555"/>
                <a:gd name="connsiteX1-99" fmla="*/ 0 w 698823"/>
                <a:gd name="connsiteY1-100" fmla="*/ 1063496 h 1187555"/>
                <a:gd name="connsiteX2-101" fmla="*/ 698823 w 698823"/>
                <a:gd name="connsiteY2-102" fmla="*/ 1054358 h 1187555"/>
                <a:gd name="connsiteX3-103" fmla="*/ 318018 w 698823"/>
                <a:gd name="connsiteY3-104" fmla="*/ 0 h 1187555"/>
                <a:gd name="connsiteX0-105" fmla="*/ 351356 w 698823"/>
                <a:gd name="connsiteY0-106" fmla="*/ 0 h 1178030"/>
                <a:gd name="connsiteX1-107" fmla="*/ 0 w 698823"/>
                <a:gd name="connsiteY1-108" fmla="*/ 1053971 h 1178030"/>
                <a:gd name="connsiteX2-109" fmla="*/ 698823 w 698823"/>
                <a:gd name="connsiteY2-110" fmla="*/ 1044833 h 1178030"/>
                <a:gd name="connsiteX3-111" fmla="*/ 351356 w 698823"/>
                <a:gd name="connsiteY3-112" fmla="*/ 0 h 1178030"/>
                <a:gd name="connsiteX0-113" fmla="*/ 351356 w 698823"/>
                <a:gd name="connsiteY0-114" fmla="*/ 0 h 1178030"/>
                <a:gd name="connsiteX1-115" fmla="*/ 0 w 698823"/>
                <a:gd name="connsiteY1-116" fmla="*/ 1053971 h 1178030"/>
                <a:gd name="connsiteX2-117" fmla="*/ 698823 w 698823"/>
                <a:gd name="connsiteY2-118" fmla="*/ 1044833 h 1178030"/>
                <a:gd name="connsiteX3-119" fmla="*/ 351356 w 698823"/>
                <a:gd name="connsiteY3-120" fmla="*/ 0 h 1178030"/>
                <a:gd name="connsiteX0-121" fmla="*/ 351356 w 706808"/>
                <a:gd name="connsiteY0-122" fmla="*/ 77287 h 1255317"/>
                <a:gd name="connsiteX1-123" fmla="*/ 0 w 706808"/>
                <a:gd name="connsiteY1-124" fmla="*/ 1131258 h 1255317"/>
                <a:gd name="connsiteX2-125" fmla="*/ 698823 w 706808"/>
                <a:gd name="connsiteY2-126" fmla="*/ 1122120 h 1255317"/>
                <a:gd name="connsiteX3-127" fmla="*/ 376981 w 706808"/>
                <a:gd name="connsiteY3-128" fmla="*/ 196052 h 1255317"/>
                <a:gd name="connsiteX4" fmla="*/ 351356 w 706808"/>
                <a:gd name="connsiteY4" fmla="*/ 77287 h 1255317"/>
                <a:gd name="connsiteX0-129" fmla="*/ 351356 w 707484"/>
                <a:gd name="connsiteY0-130" fmla="*/ 77287 h 1255317"/>
                <a:gd name="connsiteX1-131" fmla="*/ 0 w 707484"/>
                <a:gd name="connsiteY1-132" fmla="*/ 1131258 h 1255317"/>
                <a:gd name="connsiteX2-133" fmla="*/ 698823 w 707484"/>
                <a:gd name="connsiteY2-134" fmla="*/ 1122120 h 1255317"/>
                <a:gd name="connsiteX3-135" fmla="*/ 406103 w 707484"/>
                <a:gd name="connsiteY3-136" fmla="*/ 196052 h 1255317"/>
                <a:gd name="connsiteX4-137" fmla="*/ 351356 w 707484"/>
                <a:gd name="connsiteY4-138" fmla="*/ 77287 h 1255317"/>
                <a:gd name="connsiteX0-139" fmla="*/ 307672 w 707484"/>
                <a:gd name="connsiteY0-140" fmla="*/ 120775 h 1186019"/>
                <a:gd name="connsiteX1-141" fmla="*/ 0 w 707484"/>
                <a:gd name="connsiteY1-142" fmla="*/ 1061960 h 1186019"/>
                <a:gd name="connsiteX2-143" fmla="*/ 698823 w 707484"/>
                <a:gd name="connsiteY2-144" fmla="*/ 1052822 h 1186019"/>
                <a:gd name="connsiteX3-145" fmla="*/ 406103 w 707484"/>
                <a:gd name="connsiteY3-146" fmla="*/ 126754 h 1186019"/>
                <a:gd name="connsiteX4-147" fmla="*/ 307672 w 707484"/>
                <a:gd name="connsiteY4-148" fmla="*/ 120775 h 1186019"/>
                <a:gd name="connsiteX0-149" fmla="*/ 307672 w 708070"/>
                <a:gd name="connsiteY0-150" fmla="*/ 124933 h 1190177"/>
                <a:gd name="connsiteX1-151" fmla="*/ 0 w 708070"/>
                <a:gd name="connsiteY1-152" fmla="*/ 1066118 h 1190177"/>
                <a:gd name="connsiteX2-153" fmla="*/ 698823 w 708070"/>
                <a:gd name="connsiteY2-154" fmla="*/ 1056980 h 1190177"/>
                <a:gd name="connsiteX3-155" fmla="*/ 427945 w 708070"/>
                <a:gd name="connsiteY3-156" fmla="*/ 122856 h 1190177"/>
                <a:gd name="connsiteX4-157" fmla="*/ 307672 w 708070"/>
                <a:gd name="connsiteY4-158" fmla="*/ 124933 h 1190177"/>
                <a:gd name="connsiteX0-159" fmla="*/ 307672 w 707562"/>
                <a:gd name="connsiteY0-160" fmla="*/ 124933 h 1190177"/>
                <a:gd name="connsiteX1-161" fmla="*/ 0 w 707562"/>
                <a:gd name="connsiteY1-162" fmla="*/ 1066118 h 1190177"/>
                <a:gd name="connsiteX2-163" fmla="*/ 698823 w 707562"/>
                <a:gd name="connsiteY2-164" fmla="*/ 1056980 h 1190177"/>
                <a:gd name="connsiteX3-165" fmla="*/ 427945 w 707562"/>
                <a:gd name="connsiteY3-166" fmla="*/ 122856 h 1190177"/>
                <a:gd name="connsiteX4-167" fmla="*/ 307672 w 707562"/>
                <a:gd name="connsiteY4-168" fmla="*/ 124933 h 1190177"/>
                <a:gd name="connsiteX0-169" fmla="*/ 307672 w 698823"/>
                <a:gd name="connsiteY0-170" fmla="*/ 124933 h 1190177"/>
                <a:gd name="connsiteX1-171" fmla="*/ 0 w 698823"/>
                <a:gd name="connsiteY1-172" fmla="*/ 1066118 h 1190177"/>
                <a:gd name="connsiteX2-173" fmla="*/ 698823 w 698823"/>
                <a:gd name="connsiteY2-174" fmla="*/ 1056980 h 1190177"/>
                <a:gd name="connsiteX3-175" fmla="*/ 427945 w 698823"/>
                <a:gd name="connsiteY3-176" fmla="*/ 122856 h 1190177"/>
                <a:gd name="connsiteX4-177" fmla="*/ 307672 w 698823"/>
                <a:gd name="connsiteY4-178" fmla="*/ 124933 h 1190177"/>
                <a:gd name="connsiteX0-179" fmla="*/ 290683 w 698823"/>
                <a:gd name="connsiteY0-180" fmla="*/ 122144 h 1192759"/>
                <a:gd name="connsiteX1-181" fmla="*/ 0 w 698823"/>
                <a:gd name="connsiteY1-182" fmla="*/ 1068700 h 1192759"/>
                <a:gd name="connsiteX2-183" fmla="*/ 698823 w 698823"/>
                <a:gd name="connsiteY2-184" fmla="*/ 1059562 h 1192759"/>
                <a:gd name="connsiteX3-185" fmla="*/ 427945 w 698823"/>
                <a:gd name="connsiteY3-186" fmla="*/ 125438 h 1192759"/>
                <a:gd name="connsiteX4-187" fmla="*/ 290683 w 698823"/>
                <a:gd name="connsiteY4-188" fmla="*/ 122144 h 1192759"/>
                <a:gd name="connsiteX0-189" fmla="*/ 290683 w 698823"/>
                <a:gd name="connsiteY0-190" fmla="*/ 74387 h 1145002"/>
                <a:gd name="connsiteX1-191" fmla="*/ 0 w 698823"/>
                <a:gd name="connsiteY1-192" fmla="*/ 1020943 h 1145002"/>
                <a:gd name="connsiteX2-193" fmla="*/ 698823 w 698823"/>
                <a:gd name="connsiteY2-194" fmla="*/ 1011805 h 1145002"/>
                <a:gd name="connsiteX3-195" fmla="*/ 427945 w 698823"/>
                <a:gd name="connsiteY3-196" fmla="*/ 77681 h 1145002"/>
                <a:gd name="connsiteX4-197" fmla="*/ 290683 w 698823"/>
                <a:gd name="connsiteY4-198" fmla="*/ 74387 h 1145002"/>
                <a:gd name="connsiteX0-199" fmla="*/ 290683 w 698823"/>
                <a:gd name="connsiteY0-200" fmla="*/ 0 h 1070615"/>
                <a:gd name="connsiteX1-201" fmla="*/ 0 w 698823"/>
                <a:gd name="connsiteY1-202" fmla="*/ 946556 h 1070615"/>
                <a:gd name="connsiteX2-203" fmla="*/ 698823 w 698823"/>
                <a:gd name="connsiteY2-204" fmla="*/ 937418 h 1070615"/>
                <a:gd name="connsiteX3-205" fmla="*/ 427945 w 698823"/>
                <a:gd name="connsiteY3-206" fmla="*/ 3294 h 1070615"/>
                <a:gd name="connsiteX4-207" fmla="*/ 290683 w 698823"/>
                <a:gd name="connsiteY4-208" fmla="*/ 0 h 1070615"/>
                <a:gd name="connsiteX0-209" fmla="*/ 290683 w 698823"/>
                <a:gd name="connsiteY0-210" fmla="*/ 0 h 1070615"/>
                <a:gd name="connsiteX1-211" fmla="*/ 0 w 698823"/>
                <a:gd name="connsiteY1-212" fmla="*/ 946556 h 1070615"/>
                <a:gd name="connsiteX2-213" fmla="*/ 698823 w 698823"/>
                <a:gd name="connsiteY2-214" fmla="*/ 937418 h 1070615"/>
                <a:gd name="connsiteX3-215" fmla="*/ 427945 w 698823"/>
                <a:gd name="connsiteY3-216" fmla="*/ 3294 h 1070615"/>
                <a:gd name="connsiteX4-217" fmla="*/ 290683 w 698823"/>
                <a:gd name="connsiteY4-218" fmla="*/ 0 h 1070615"/>
                <a:gd name="connsiteX0-219" fmla="*/ 290683 w 698823"/>
                <a:gd name="connsiteY0-220" fmla="*/ 0 h 1070615"/>
                <a:gd name="connsiteX1-221" fmla="*/ 0 w 698823"/>
                <a:gd name="connsiteY1-222" fmla="*/ 946556 h 1070615"/>
                <a:gd name="connsiteX2-223" fmla="*/ 698823 w 698823"/>
                <a:gd name="connsiteY2-224" fmla="*/ 937418 h 1070615"/>
                <a:gd name="connsiteX3-225" fmla="*/ 427945 w 698823"/>
                <a:gd name="connsiteY3-226" fmla="*/ 3294 h 1070615"/>
                <a:gd name="connsiteX4-227" fmla="*/ 290683 w 698823"/>
                <a:gd name="connsiteY4-228" fmla="*/ 0 h 1070615"/>
                <a:gd name="connsiteX0-229" fmla="*/ 290683 w 698823"/>
                <a:gd name="connsiteY0-230" fmla="*/ 0 h 1070615"/>
                <a:gd name="connsiteX1-231" fmla="*/ 0 w 698823"/>
                <a:gd name="connsiteY1-232" fmla="*/ 946556 h 1070615"/>
                <a:gd name="connsiteX2-233" fmla="*/ 698823 w 698823"/>
                <a:gd name="connsiteY2-234" fmla="*/ 937418 h 1070615"/>
                <a:gd name="connsiteX3-235" fmla="*/ 427945 w 698823"/>
                <a:gd name="connsiteY3-236" fmla="*/ 3294 h 1070615"/>
                <a:gd name="connsiteX4-237" fmla="*/ 290683 w 698823"/>
                <a:gd name="connsiteY4-238" fmla="*/ 0 h 1070615"/>
                <a:gd name="connsiteX0-239" fmla="*/ 290683 w 698823"/>
                <a:gd name="connsiteY0-240" fmla="*/ 0 h 1070615"/>
                <a:gd name="connsiteX1-241" fmla="*/ 0 w 698823"/>
                <a:gd name="connsiteY1-242" fmla="*/ 946556 h 1070615"/>
                <a:gd name="connsiteX2-243" fmla="*/ 698823 w 698823"/>
                <a:gd name="connsiteY2-244" fmla="*/ 937418 h 1070615"/>
                <a:gd name="connsiteX3-245" fmla="*/ 427945 w 698823"/>
                <a:gd name="connsiteY3-246" fmla="*/ 3294 h 1070615"/>
                <a:gd name="connsiteX4-247" fmla="*/ 290683 w 698823"/>
                <a:gd name="connsiteY4-248" fmla="*/ 0 h 1070615"/>
                <a:gd name="connsiteX0-249" fmla="*/ 427945 w 698823"/>
                <a:gd name="connsiteY0-250" fmla="*/ 0 h 1067321"/>
                <a:gd name="connsiteX1-251" fmla="*/ 0 w 698823"/>
                <a:gd name="connsiteY1-252" fmla="*/ 943262 h 1067321"/>
                <a:gd name="connsiteX2-253" fmla="*/ 698823 w 698823"/>
                <a:gd name="connsiteY2-254" fmla="*/ 934124 h 1067321"/>
                <a:gd name="connsiteX3-255" fmla="*/ 427945 w 698823"/>
                <a:gd name="connsiteY3-256" fmla="*/ 0 h 1067321"/>
                <a:gd name="connsiteX0-257" fmla="*/ 363228 w 698823"/>
                <a:gd name="connsiteY0-258" fmla="*/ 0 h 1203379"/>
                <a:gd name="connsiteX1-259" fmla="*/ 0 w 698823"/>
                <a:gd name="connsiteY1-260" fmla="*/ 1079320 h 1203379"/>
                <a:gd name="connsiteX2-261" fmla="*/ 698823 w 698823"/>
                <a:gd name="connsiteY2-262" fmla="*/ 1070182 h 1203379"/>
                <a:gd name="connsiteX3-263" fmla="*/ 363228 w 698823"/>
                <a:gd name="connsiteY3-264" fmla="*/ 0 h 1203379"/>
                <a:gd name="connsiteX0-265" fmla="*/ 363228 w 698823"/>
                <a:gd name="connsiteY0-266" fmla="*/ 0 h 1203379"/>
                <a:gd name="connsiteX1-267" fmla="*/ 0 w 698823"/>
                <a:gd name="connsiteY1-268" fmla="*/ 1079320 h 1203379"/>
                <a:gd name="connsiteX2-269" fmla="*/ 698823 w 698823"/>
                <a:gd name="connsiteY2-270" fmla="*/ 1070182 h 1203379"/>
                <a:gd name="connsiteX3-271" fmla="*/ 363228 w 698823"/>
                <a:gd name="connsiteY3-272" fmla="*/ 0 h 1203379"/>
                <a:gd name="connsiteX0-273" fmla="*/ 353521 w 698823"/>
                <a:gd name="connsiteY0-274" fmla="*/ 0 h 1203379"/>
                <a:gd name="connsiteX1-275" fmla="*/ 0 w 698823"/>
                <a:gd name="connsiteY1-276" fmla="*/ 1079320 h 1203379"/>
                <a:gd name="connsiteX2-277" fmla="*/ 698823 w 698823"/>
                <a:gd name="connsiteY2-278" fmla="*/ 1070182 h 1203379"/>
                <a:gd name="connsiteX3-279" fmla="*/ 353521 w 698823"/>
                <a:gd name="connsiteY3-280" fmla="*/ 0 h 1203379"/>
                <a:gd name="connsiteX0-281" fmla="*/ 353521 w 698823"/>
                <a:gd name="connsiteY0-282" fmla="*/ 0 h 1203379"/>
                <a:gd name="connsiteX1-283" fmla="*/ 0 w 698823"/>
                <a:gd name="connsiteY1-284" fmla="*/ 1079320 h 1203379"/>
                <a:gd name="connsiteX2-285" fmla="*/ 698823 w 698823"/>
                <a:gd name="connsiteY2-286" fmla="*/ 1070182 h 1203379"/>
                <a:gd name="connsiteX3-287" fmla="*/ 353521 w 698823"/>
                <a:gd name="connsiteY3-288" fmla="*/ 0 h 1203379"/>
                <a:gd name="connsiteX0-289" fmla="*/ 353521 w 698823"/>
                <a:gd name="connsiteY0-290" fmla="*/ 0 h 1203379"/>
                <a:gd name="connsiteX1-291" fmla="*/ 0 w 698823"/>
                <a:gd name="connsiteY1-292" fmla="*/ 1079320 h 1203379"/>
                <a:gd name="connsiteX2-293" fmla="*/ 698823 w 698823"/>
                <a:gd name="connsiteY2-294" fmla="*/ 1070182 h 1203379"/>
                <a:gd name="connsiteX3-295" fmla="*/ 353521 w 698823"/>
                <a:gd name="connsiteY3-296" fmla="*/ 0 h 1203379"/>
                <a:gd name="connsiteX0-297" fmla="*/ 353521 w 698823"/>
                <a:gd name="connsiteY0-298" fmla="*/ 0 h 1203379"/>
                <a:gd name="connsiteX1-299" fmla="*/ 0 w 698823"/>
                <a:gd name="connsiteY1-300" fmla="*/ 1079320 h 1203379"/>
                <a:gd name="connsiteX2-301" fmla="*/ 698823 w 698823"/>
                <a:gd name="connsiteY2-302" fmla="*/ 1070182 h 1203379"/>
                <a:gd name="connsiteX3-303" fmla="*/ 353521 w 698823"/>
                <a:gd name="connsiteY3-304" fmla="*/ 0 h 1203379"/>
                <a:gd name="connsiteX0-305" fmla="*/ 188493 w 698823"/>
                <a:gd name="connsiteY0-306" fmla="*/ 0 h 1206064"/>
                <a:gd name="connsiteX1-307" fmla="*/ 0 w 698823"/>
                <a:gd name="connsiteY1-308" fmla="*/ 1082005 h 1206064"/>
                <a:gd name="connsiteX2-309" fmla="*/ 698823 w 698823"/>
                <a:gd name="connsiteY2-310" fmla="*/ 1072867 h 1206064"/>
                <a:gd name="connsiteX3-311" fmla="*/ 188493 w 698823"/>
                <a:gd name="connsiteY3-312" fmla="*/ 0 h 1206064"/>
                <a:gd name="connsiteX0-313" fmla="*/ 319544 w 829874"/>
                <a:gd name="connsiteY0-314" fmla="*/ 0 h 1145363"/>
                <a:gd name="connsiteX1-315" fmla="*/ 0 w 829874"/>
                <a:gd name="connsiteY1-316" fmla="*/ 904771 h 1145363"/>
                <a:gd name="connsiteX2-317" fmla="*/ 829874 w 829874"/>
                <a:gd name="connsiteY2-318" fmla="*/ 1072867 h 1145363"/>
                <a:gd name="connsiteX3-319" fmla="*/ 319544 w 829874"/>
                <a:gd name="connsiteY3-320" fmla="*/ 0 h 1145363"/>
                <a:gd name="connsiteX0-321" fmla="*/ 319544 w 320873"/>
                <a:gd name="connsiteY0-322" fmla="*/ 0 h 973058"/>
                <a:gd name="connsiteX1-323" fmla="*/ 0 w 320873"/>
                <a:gd name="connsiteY1-324" fmla="*/ 904771 h 973058"/>
                <a:gd name="connsiteX2-325" fmla="*/ 276547 w 320873"/>
                <a:gd name="connsiteY2-326" fmla="*/ 723772 h 973058"/>
                <a:gd name="connsiteX3-327" fmla="*/ 319544 w 320873"/>
                <a:gd name="connsiteY3-328" fmla="*/ 0 h 973058"/>
                <a:gd name="connsiteX0-329" fmla="*/ 319544 w 325204"/>
                <a:gd name="connsiteY0-330" fmla="*/ 0 h 973058"/>
                <a:gd name="connsiteX1-331" fmla="*/ 0 w 325204"/>
                <a:gd name="connsiteY1-332" fmla="*/ 904771 h 973058"/>
                <a:gd name="connsiteX2-333" fmla="*/ 276547 w 325204"/>
                <a:gd name="connsiteY2-334" fmla="*/ 723772 h 973058"/>
                <a:gd name="connsiteX3-335" fmla="*/ 319544 w 325204"/>
                <a:gd name="connsiteY3-336" fmla="*/ 0 h 973058"/>
                <a:gd name="connsiteX0-337" fmla="*/ 319544 w 325204"/>
                <a:gd name="connsiteY0-338" fmla="*/ 0 h 975474"/>
                <a:gd name="connsiteX1-339" fmla="*/ 0 w 325204"/>
                <a:gd name="connsiteY1-340" fmla="*/ 904771 h 975474"/>
                <a:gd name="connsiteX2-341" fmla="*/ 276547 w 325204"/>
                <a:gd name="connsiteY2-342" fmla="*/ 723772 h 975474"/>
                <a:gd name="connsiteX3-343" fmla="*/ 319544 w 325204"/>
                <a:gd name="connsiteY3-344" fmla="*/ 0 h 975474"/>
                <a:gd name="connsiteX0-345" fmla="*/ 319544 w 325204"/>
                <a:gd name="connsiteY0-346" fmla="*/ 0 h 913025"/>
                <a:gd name="connsiteX1-347" fmla="*/ 0 w 325204"/>
                <a:gd name="connsiteY1-348" fmla="*/ 904771 h 913025"/>
                <a:gd name="connsiteX2-349" fmla="*/ 276547 w 325204"/>
                <a:gd name="connsiteY2-350" fmla="*/ 723772 h 913025"/>
                <a:gd name="connsiteX3-351" fmla="*/ 319544 w 325204"/>
                <a:gd name="connsiteY3-352" fmla="*/ 0 h 913025"/>
                <a:gd name="connsiteX0-353" fmla="*/ 319544 w 322058"/>
                <a:gd name="connsiteY0-354" fmla="*/ 0 h 909890"/>
                <a:gd name="connsiteX1-355" fmla="*/ 0 w 322058"/>
                <a:gd name="connsiteY1-356" fmla="*/ 904771 h 909890"/>
                <a:gd name="connsiteX2-357" fmla="*/ 198888 w 322058"/>
                <a:gd name="connsiteY2-358" fmla="*/ 686176 h 909890"/>
                <a:gd name="connsiteX3-359" fmla="*/ 319544 w 322058"/>
                <a:gd name="connsiteY3-360" fmla="*/ 0 h 909890"/>
                <a:gd name="connsiteX0-361" fmla="*/ 319544 w 322980"/>
                <a:gd name="connsiteY0-362" fmla="*/ 0 h 909890"/>
                <a:gd name="connsiteX1-363" fmla="*/ 0 w 322980"/>
                <a:gd name="connsiteY1-364" fmla="*/ 904771 h 909890"/>
                <a:gd name="connsiteX2-365" fmla="*/ 198888 w 322980"/>
                <a:gd name="connsiteY2-366" fmla="*/ 686176 h 909890"/>
                <a:gd name="connsiteX3-367" fmla="*/ 319544 w 322980"/>
                <a:gd name="connsiteY3-368" fmla="*/ 0 h 909890"/>
                <a:gd name="connsiteX0-369" fmla="*/ 319544 w 322980"/>
                <a:gd name="connsiteY0-370" fmla="*/ 0 h 909890"/>
                <a:gd name="connsiteX1-371" fmla="*/ 0 w 322980"/>
                <a:gd name="connsiteY1-372" fmla="*/ 904771 h 909890"/>
                <a:gd name="connsiteX2-373" fmla="*/ 198888 w 322980"/>
                <a:gd name="connsiteY2-374" fmla="*/ 686176 h 909890"/>
                <a:gd name="connsiteX3-375" fmla="*/ 319544 w 322980"/>
                <a:gd name="connsiteY3-376" fmla="*/ 0 h 909890"/>
                <a:gd name="connsiteX0-377" fmla="*/ 319544 w 319544"/>
                <a:gd name="connsiteY0-378" fmla="*/ 0 h 909890"/>
                <a:gd name="connsiteX1-379" fmla="*/ 0 w 319544"/>
                <a:gd name="connsiteY1-380" fmla="*/ 904771 h 909890"/>
                <a:gd name="connsiteX2-381" fmla="*/ 198888 w 319544"/>
                <a:gd name="connsiteY2-382" fmla="*/ 686176 h 909890"/>
                <a:gd name="connsiteX3-383" fmla="*/ 319544 w 319544"/>
                <a:gd name="connsiteY3-384" fmla="*/ 0 h 909890"/>
                <a:gd name="connsiteX0-385" fmla="*/ 319544 w 319544"/>
                <a:gd name="connsiteY0-386" fmla="*/ 0 h 906747"/>
                <a:gd name="connsiteX1-387" fmla="*/ 0 w 319544"/>
                <a:gd name="connsiteY1-388" fmla="*/ 904771 h 906747"/>
                <a:gd name="connsiteX2-389" fmla="*/ 223157 w 319544"/>
                <a:gd name="connsiteY2-390" fmla="*/ 551908 h 906747"/>
                <a:gd name="connsiteX3-391" fmla="*/ 319544 w 319544"/>
                <a:gd name="connsiteY3-392" fmla="*/ 0 h 906747"/>
                <a:gd name="connsiteX0-393" fmla="*/ 319544 w 319544"/>
                <a:gd name="connsiteY0-394" fmla="*/ 0 h 907231"/>
                <a:gd name="connsiteX1-395" fmla="*/ 0 w 319544"/>
                <a:gd name="connsiteY1-396" fmla="*/ 904771 h 907231"/>
                <a:gd name="connsiteX2-397" fmla="*/ 223157 w 319544"/>
                <a:gd name="connsiteY2-398" fmla="*/ 551908 h 907231"/>
                <a:gd name="connsiteX3-399" fmla="*/ 319544 w 319544"/>
                <a:gd name="connsiteY3-400" fmla="*/ 0 h 907231"/>
                <a:gd name="connsiteX0-401" fmla="*/ 319544 w 319544"/>
                <a:gd name="connsiteY0-402" fmla="*/ 0 h 906899"/>
                <a:gd name="connsiteX1-403" fmla="*/ 0 w 319544"/>
                <a:gd name="connsiteY1-404" fmla="*/ 904771 h 906899"/>
                <a:gd name="connsiteX2-405" fmla="*/ 203742 w 319544"/>
                <a:gd name="connsiteY2-406" fmla="*/ 525055 h 906899"/>
                <a:gd name="connsiteX3-407" fmla="*/ 319544 w 319544"/>
                <a:gd name="connsiteY3-408" fmla="*/ 0 h 906899"/>
                <a:gd name="connsiteX0-409" fmla="*/ 319544 w 319544"/>
                <a:gd name="connsiteY0-410" fmla="*/ 0 h 906899"/>
                <a:gd name="connsiteX1-411" fmla="*/ 0 w 319544"/>
                <a:gd name="connsiteY1-412" fmla="*/ 904771 h 906899"/>
                <a:gd name="connsiteX2-413" fmla="*/ 203742 w 319544"/>
                <a:gd name="connsiteY2-414" fmla="*/ 525055 h 906899"/>
                <a:gd name="connsiteX3-415" fmla="*/ 319544 w 319544"/>
                <a:gd name="connsiteY3-416" fmla="*/ 0 h 906899"/>
                <a:gd name="connsiteX0-417" fmla="*/ 319544 w 319544"/>
                <a:gd name="connsiteY0-418" fmla="*/ 0 h 907222"/>
                <a:gd name="connsiteX1-419" fmla="*/ 0 w 319544"/>
                <a:gd name="connsiteY1-420" fmla="*/ 904771 h 907222"/>
                <a:gd name="connsiteX2-421" fmla="*/ 203742 w 319544"/>
                <a:gd name="connsiteY2-422" fmla="*/ 525055 h 907222"/>
                <a:gd name="connsiteX3-423" fmla="*/ 319544 w 319544"/>
                <a:gd name="connsiteY3-424" fmla="*/ 0 h 907222"/>
                <a:gd name="connsiteX0-425" fmla="*/ 319544 w 331362"/>
                <a:gd name="connsiteY0-426" fmla="*/ 0 h 908010"/>
                <a:gd name="connsiteX1-427" fmla="*/ 0 w 331362"/>
                <a:gd name="connsiteY1-428" fmla="*/ 904771 h 908010"/>
                <a:gd name="connsiteX2-429" fmla="*/ 303244 w 331362"/>
                <a:gd name="connsiteY2-430" fmla="*/ 568021 h 908010"/>
                <a:gd name="connsiteX3-431" fmla="*/ 319544 w 331362"/>
                <a:gd name="connsiteY3-432" fmla="*/ 0 h 908010"/>
                <a:gd name="connsiteX0-433" fmla="*/ 307410 w 329056"/>
                <a:gd name="connsiteY0-434" fmla="*/ 0 h 1085244"/>
                <a:gd name="connsiteX1-435" fmla="*/ 0 w 329056"/>
                <a:gd name="connsiteY1-436" fmla="*/ 1082005 h 1085244"/>
                <a:gd name="connsiteX2-437" fmla="*/ 303244 w 329056"/>
                <a:gd name="connsiteY2-438" fmla="*/ 745255 h 1085244"/>
                <a:gd name="connsiteX3-439" fmla="*/ 307410 w 329056"/>
                <a:gd name="connsiteY3-440" fmla="*/ 0 h 1085244"/>
                <a:gd name="connsiteX0-441" fmla="*/ 307410 w 346712"/>
                <a:gd name="connsiteY0-442" fmla="*/ 0 h 1085244"/>
                <a:gd name="connsiteX1-443" fmla="*/ 0 w 346712"/>
                <a:gd name="connsiteY1-444" fmla="*/ 1082005 h 1085244"/>
                <a:gd name="connsiteX2-445" fmla="*/ 303244 w 346712"/>
                <a:gd name="connsiteY2-446" fmla="*/ 745255 h 1085244"/>
                <a:gd name="connsiteX3-447" fmla="*/ 307410 w 346712"/>
                <a:gd name="connsiteY3-448" fmla="*/ 0 h 1085244"/>
                <a:gd name="connsiteX0-449" fmla="*/ 307410 w 346712"/>
                <a:gd name="connsiteY0-450" fmla="*/ 0 h 1085244"/>
                <a:gd name="connsiteX1-451" fmla="*/ 0 w 346712"/>
                <a:gd name="connsiteY1-452" fmla="*/ 1082005 h 1085244"/>
                <a:gd name="connsiteX2-453" fmla="*/ 303244 w 346712"/>
                <a:gd name="connsiteY2-454" fmla="*/ 745255 h 1085244"/>
                <a:gd name="connsiteX3-455" fmla="*/ 307410 w 346712"/>
                <a:gd name="connsiteY3-456" fmla="*/ 0 h 1085244"/>
                <a:gd name="connsiteX0-457" fmla="*/ 295276 w 342174"/>
                <a:gd name="connsiteY0-458" fmla="*/ 0 h 1071816"/>
                <a:gd name="connsiteX1-459" fmla="*/ 0 w 342174"/>
                <a:gd name="connsiteY1-460" fmla="*/ 1068577 h 1071816"/>
                <a:gd name="connsiteX2-461" fmla="*/ 303244 w 342174"/>
                <a:gd name="connsiteY2-462" fmla="*/ 731827 h 1071816"/>
                <a:gd name="connsiteX3-463" fmla="*/ 295276 w 342174"/>
                <a:gd name="connsiteY3-464" fmla="*/ 0 h 1071816"/>
                <a:gd name="connsiteX0-465" fmla="*/ 295276 w 342174"/>
                <a:gd name="connsiteY0-466" fmla="*/ 0 h 1071816"/>
                <a:gd name="connsiteX1-467" fmla="*/ 0 w 342174"/>
                <a:gd name="connsiteY1-468" fmla="*/ 1068577 h 1071816"/>
                <a:gd name="connsiteX2-469" fmla="*/ 303244 w 342174"/>
                <a:gd name="connsiteY2-470" fmla="*/ 731827 h 1071816"/>
                <a:gd name="connsiteX3-471" fmla="*/ 295276 w 342174"/>
                <a:gd name="connsiteY3-472" fmla="*/ 0 h 1071816"/>
                <a:gd name="connsiteX0-473" fmla="*/ 309837 w 356735"/>
                <a:gd name="connsiteY0-474" fmla="*/ 0 h 1077064"/>
                <a:gd name="connsiteX1-475" fmla="*/ 0 w 356735"/>
                <a:gd name="connsiteY1-476" fmla="*/ 1073948 h 1077064"/>
                <a:gd name="connsiteX2-477" fmla="*/ 317805 w 356735"/>
                <a:gd name="connsiteY2-478" fmla="*/ 731827 h 1077064"/>
                <a:gd name="connsiteX3-479" fmla="*/ 309837 w 356735"/>
                <a:gd name="connsiteY3-480" fmla="*/ 0 h 1077064"/>
                <a:gd name="connsiteX0-481" fmla="*/ 309837 w 356735"/>
                <a:gd name="connsiteY0-482" fmla="*/ 0 h 1077064"/>
                <a:gd name="connsiteX1-483" fmla="*/ 0 w 356735"/>
                <a:gd name="connsiteY1-484" fmla="*/ 1073948 h 1077064"/>
                <a:gd name="connsiteX2-485" fmla="*/ 317805 w 356735"/>
                <a:gd name="connsiteY2-486" fmla="*/ 731827 h 1077064"/>
                <a:gd name="connsiteX3-487" fmla="*/ 309837 w 356735"/>
                <a:gd name="connsiteY3-488" fmla="*/ 0 h 1077064"/>
                <a:gd name="connsiteX0-489" fmla="*/ 309837 w 374018"/>
                <a:gd name="connsiteY0-490" fmla="*/ 0 h 1148164"/>
                <a:gd name="connsiteX1-491" fmla="*/ 0 w 374018"/>
                <a:gd name="connsiteY1-492" fmla="*/ 1073948 h 1148164"/>
                <a:gd name="connsiteX2-493" fmla="*/ 342074 w 374018"/>
                <a:gd name="connsiteY2-494" fmla="*/ 1005733 h 1148164"/>
                <a:gd name="connsiteX3-495" fmla="*/ 309837 w 374018"/>
                <a:gd name="connsiteY3-496" fmla="*/ 0 h 1148164"/>
                <a:gd name="connsiteX0-497" fmla="*/ 309837 w 374018"/>
                <a:gd name="connsiteY0-498" fmla="*/ 0 h 1153844"/>
                <a:gd name="connsiteX1-499" fmla="*/ 0 w 374018"/>
                <a:gd name="connsiteY1-500" fmla="*/ 1073948 h 1153844"/>
                <a:gd name="connsiteX2-501" fmla="*/ 342074 w 374018"/>
                <a:gd name="connsiteY2-502" fmla="*/ 1005733 h 1153844"/>
                <a:gd name="connsiteX3-503" fmla="*/ 309837 w 374018"/>
                <a:gd name="connsiteY3-504" fmla="*/ 0 h 1153844"/>
                <a:gd name="connsiteX0-505" fmla="*/ 309837 w 372186"/>
                <a:gd name="connsiteY0-506" fmla="*/ 0 h 1212789"/>
                <a:gd name="connsiteX1-507" fmla="*/ 0 w 372186"/>
                <a:gd name="connsiteY1-508" fmla="*/ 1073948 h 1212789"/>
                <a:gd name="connsiteX2-509" fmla="*/ 339647 w 372186"/>
                <a:gd name="connsiteY2-510" fmla="*/ 1091664 h 1212789"/>
                <a:gd name="connsiteX3-511" fmla="*/ 309837 w 372186"/>
                <a:gd name="connsiteY3-512" fmla="*/ 0 h 1212789"/>
                <a:gd name="connsiteX0-513" fmla="*/ 309837 w 372186"/>
                <a:gd name="connsiteY0-514" fmla="*/ 0 h 1162662"/>
                <a:gd name="connsiteX1-515" fmla="*/ 0 w 372186"/>
                <a:gd name="connsiteY1-516" fmla="*/ 1073948 h 1162662"/>
                <a:gd name="connsiteX2-517" fmla="*/ 339647 w 372186"/>
                <a:gd name="connsiteY2-518" fmla="*/ 1091664 h 1162662"/>
                <a:gd name="connsiteX3-519" fmla="*/ 309837 w 372186"/>
                <a:gd name="connsiteY3-520" fmla="*/ 0 h 1162662"/>
                <a:gd name="connsiteX0-521" fmla="*/ 309837 w 393282"/>
                <a:gd name="connsiteY0-522" fmla="*/ 0 h 1231518"/>
                <a:gd name="connsiteX1-523" fmla="*/ 0 w 393282"/>
                <a:gd name="connsiteY1-524" fmla="*/ 1073948 h 1231518"/>
                <a:gd name="connsiteX2-525" fmla="*/ 366343 w 393282"/>
                <a:gd name="connsiteY2-526" fmla="*/ 1177595 h 1231518"/>
                <a:gd name="connsiteX3-527" fmla="*/ 309837 w 393282"/>
                <a:gd name="connsiteY3-528" fmla="*/ 0 h 1231518"/>
                <a:gd name="connsiteX0-529" fmla="*/ 309837 w 393282"/>
                <a:gd name="connsiteY0-530" fmla="*/ 0 h 1181868"/>
                <a:gd name="connsiteX1-531" fmla="*/ 0 w 393282"/>
                <a:gd name="connsiteY1-532" fmla="*/ 1073948 h 1181868"/>
                <a:gd name="connsiteX2-533" fmla="*/ 366343 w 393282"/>
                <a:gd name="connsiteY2-534" fmla="*/ 1177595 h 1181868"/>
                <a:gd name="connsiteX3-535" fmla="*/ 309837 w 393282"/>
                <a:gd name="connsiteY3-536" fmla="*/ 0 h 1181868"/>
                <a:gd name="connsiteX0-537" fmla="*/ 309837 w 393282"/>
                <a:gd name="connsiteY0-538" fmla="*/ 0 h 1194888"/>
                <a:gd name="connsiteX1-539" fmla="*/ 0 w 393282"/>
                <a:gd name="connsiteY1-540" fmla="*/ 1073948 h 1194888"/>
                <a:gd name="connsiteX2-541" fmla="*/ 366343 w 393282"/>
                <a:gd name="connsiteY2-542" fmla="*/ 1191023 h 1194888"/>
                <a:gd name="connsiteX3-543" fmla="*/ 309837 w 393282"/>
                <a:gd name="connsiteY3-544" fmla="*/ 0 h 1194888"/>
                <a:gd name="connsiteX0-545" fmla="*/ 309837 w 393282"/>
                <a:gd name="connsiteY0-546" fmla="*/ 0 h 1192620"/>
                <a:gd name="connsiteX1-547" fmla="*/ 0 w 393282"/>
                <a:gd name="connsiteY1-548" fmla="*/ 1073948 h 1192620"/>
                <a:gd name="connsiteX2-549" fmla="*/ 366343 w 393282"/>
                <a:gd name="connsiteY2-550" fmla="*/ 1191023 h 1192620"/>
                <a:gd name="connsiteX3-551" fmla="*/ 309837 w 393282"/>
                <a:gd name="connsiteY3-552" fmla="*/ 0 h 1192620"/>
                <a:gd name="connsiteX0-553" fmla="*/ 309837 w 436824"/>
                <a:gd name="connsiteY0-554" fmla="*/ 0 h 1192620"/>
                <a:gd name="connsiteX1-555" fmla="*/ 0 w 436824"/>
                <a:gd name="connsiteY1-556" fmla="*/ 1073948 h 1192620"/>
                <a:gd name="connsiteX2-557" fmla="*/ 366343 w 436824"/>
                <a:gd name="connsiteY2-558" fmla="*/ 1191023 h 1192620"/>
                <a:gd name="connsiteX3-559" fmla="*/ 309837 w 436824"/>
                <a:gd name="connsiteY3-560" fmla="*/ 0 h 1192620"/>
                <a:gd name="connsiteX0-561" fmla="*/ 309837 w 438225"/>
                <a:gd name="connsiteY0-562" fmla="*/ 0 h 1192620"/>
                <a:gd name="connsiteX1-563" fmla="*/ 0 w 438225"/>
                <a:gd name="connsiteY1-564" fmla="*/ 1073948 h 1192620"/>
                <a:gd name="connsiteX2-565" fmla="*/ 366343 w 438225"/>
                <a:gd name="connsiteY2-566" fmla="*/ 1191023 h 1192620"/>
                <a:gd name="connsiteX3-567" fmla="*/ 309837 w 438225"/>
                <a:gd name="connsiteY3-568" fmla="*/ 0 h 1192620"/>
                <a:gd name="connsiteX0-569" fmla="*/ 309837 w 385389"/>
                <a:gd name="connsiteY0-570" fmla="*/ 92785 h 1285405"/>
                <a:gd name="connsiteX1-571" fmla="*/ 0 w 385389"/>
                <a:gd name="connsiteY1-572" fmla="*/ 1166733 h 1285405"/>
                <a:gd name="connsiteX2-573" fmla="*/ 366343 w 385389"/>
                <a:gd name="connsiteY2-574" fmla="*/ 1283808 h 1285405"/>
                <a:gd name="connsiteX3-575" fmla="*/ 330870 w 385389"/>
                <a:gd name="connsiteY3-576" fmla="*/ 191250 h 1285405"/>
                <a:gd name="connsiteX4-577" fmla="*/ 309837 w 385389"/>
                <a:gd name="connsiteY4-578" fmla="*/ 92785 h 1285405"/>
                <a:gd name="connsiteX0-579" fmla="*/ 309837 w 390082"/>
                <a:gd name="connsiteY0-580" fmla="*/ 126454 h 1319074"/>
                <a:gd name="connsiteX1-581" fmla="*/ 0 w 390082"/>
                <a:gd name="connsiteY1-582" fmla="*/ 1200402 h 1319074"/>
                <a:gd name="connsiteX2-583" fmla="*/ 366343 w 390082"/>
                <a:gd name="connsiteY2-584" fmla="*/ 1317477 h 1319074"/>
                <a:gd name="connsiteX3-585" fmla="*/ 355139 w 390082"/>
                <a:gd name="connsiteY3-586" fmla="*/ 144359 h 1319074"/>
                <a:gd name="connsiteX4-587" fmla="*/ 309837 w 390082"/>
                <a:gd name="connsiteY4-588" fmla="*/ 126454 h 1319074"/>
                <a:gd name="connsiteX0-589" fmla="*/ 309837 w 390082"/>
                <a:gd name="connsiteY0-590" fmla="*/ 84150 h 1276770"/>
                <a:gd name="connsiteX1-591" fmla="*/ 0 w 390082"/>
                <a:gd name="connsiteY1-592" fmla="*/ 1158098 h 1276770"/>
                <a:gd name="connsiteX2-593" fmla="*/ 366343 w 390082"/>
                <a:gd name="connsiteY2-594" fmla="*/ 1275173 h 1276770"/>
                <a:gd name="connsiteX3-595" fmla="*/ 355139 w 390082"/>
                <a:gd name="connsiteY3-596" fmla="*/ 102055 h 1276770"/>
                <a:gd name="connsiteX4-597" fmla="*/ 309837 w 390082"/>
                <a:gd name="connsiteY4-598" fmla="*/ 84150 h 1276770"/>
                <a:gd name="connsiteX0-599" fmla="*/ 309837 w 390082"/>
                <a:gd name="connsiteY0-600" fmla="*/ 30794 h 1223414"/>
                <a:gd name="connsiteX1-601" fmla="*/ 0 w 390082"/>
                <a:gd name="connsiteY1-602" fmla="*/ 1104742 h 1223414"/>
                <a:gd name="connsiteX2-603" fmla="*/ 366343 w 390082"/>
                <a:gd name="connsiteY2-604" fmla="*/ 1221817 h 1223414"/>
                <a:gd name="connsiteX3-605" fmla="*/ 355139 w 390082"/>
                <a:gd name="connsiteY3-606" fmla="*/ 48699 h 1223414"/>
                <a:gd name="connsiteX4-607" fmla="*/ 309837 w 390082"/>
                <a:gd name="connsiteY4-608" fmla="*/ 30794 h 1223414"/>
                <a:gd name="connsiteX0-609" fmla="*/ 302556 w 390082"/>
                <a:gd name="connsiteY0-610" fmla="*/ 38008 h 1217200"/>
                <a:gd name="connsiteX1-611" fmla="*/ 0 w 390082"/>
                <a:gd name="connsiteY1-612" fmla="*/ 1098528 h 1217200"/>
                <a:gd name="connsiteX2-613" fmla="*/ 366343 w 390082"/>
                <a:gd name="connsiteY2-614" fmla="*/ 1215603 h 1217200"/>
                <a:gd name="connsiteX3-615" fmla="*/ 355139 w 390082"/>
                <a:gd name="connsiteY3-616" fmla="*/ 42485 h 1217200"/>
                <a:gd name="connsiteX4-617" fmla="*/ 302556 w 390082"/>
                <a:gd name="connsiteY4-618" fmla="*/ 38008 h 1217200"/>
                <a:gd name="connsiteX0-619" fmla="*/ 302556 w 388456"/>
                <a:gd name="connsiteY0-620" fmla="*/ 36469 h 1215661"/>
                <a:gd name="connsiteX1-621" fmla="*/ 0 w 388456"/>
                <a:gd name="connsiteY1-622" fmla="*/ 1096989 h 1215661"/>
                <a:gd name="connsiteX2-623" fmla="*/ 366343 w 388456"/>
                <a:gd name="connsiteY2-624" fmla="*/ 1214064 h 1215661"/>
                <a:gd name="connsiteX3-625" fmla="*/ 347858 w 388456"/>
                <a:gd name="connsiteY3-626" fmla="*/ 43631 h 1215661"/>
                <a:gd name="connsiteX4-627" fmla="*/ 302556 w 388456"/>
                <a:gd name="connsiteY4-628" fmla="*/ 36469 h 1215661"/>
                <a:gd name="connsiteX0-629" fmla="*/ 302556 w 388456"/>
                <a:gd name="connsiteY0-630" fmla="*/ 49894 h 1229086"/>
                <a:gd name="connsiteX1-631" fmla="*/ 0 w 388456"/>
                <a:gd name="connsiteY1-632" fmla="*/ 1110414 h 1229086"/>
                <a:gd name="connsiteX2-633" fmla="*/ 366343 w 388456"/>
                <a:gd name="connsiteY2-634" fmla="*/ 1227489 h 1229086"/>
                <a:gd name="connsiteX3-635" fmla="*/ 347858 w 388456"/>
                <a:gd name="connsiteY3-636" fmla="*/ 57056 h 1229086"/>
                <a:gd name="connsiteX4-637" fmla="*/ 302556 w 388456"/>
                <a:gd name="connsiteY4-638" fmla="*/ 49894 h 1229086"/>
                <a:gd name="connsiteX0-639" fmla="*/ 302556 w 386785"/>
                <a:gd name="connsiteY0-640" fmla="*/ 49894 h 1229086"/>
                <a:gd name="connsiteX1-641" fmla="*/ 0 w 386785"/>
                <a:gd name="connsiteY1-642" fmla="*/ 1110414 h 1229086"/>
                <a:gd name="connsiteX2-643" fmla="*/ 366343 w 386785"/>
                <a:gd name="connsiteY2-644" fmla="*/ 1227489 h 1229086"/>
                <a:gd name="connsiteX3-645" fmla="*/ 347858 w 386785"/>
                <a:gd name="connsiteY3-646" fmla="*/ 57056 h 1229086"/>
                <a:gd name="connsiteX4-647" fmla="*/ 302556 w 386785"/>
                <a:gd name="connsiteY4-648" fmla="*/ 49894 h 1229086"/>
                <a:gd name="connsiteX0-649" fmla="*/ 302556 w 490535"/>
                <a:gd name="connsiteY0-650" fmla="*/ 49894 h 1223789"/>
                <a:gd name="connsiteX1-651" fmla="*/ 0 w 490535"/>
                <a:gd name="connsiteY1-652" fmla="*/ 1110414 h 1223789"/>
                <a:gd name="connsiteX2-653" fmla="*/ 480405 w 490535"/>
                <a:gd name="connsiteY2-654" fmla="*/ 1222118 h 1223789"/>
                <a:gd name="connsiteX3-655" fmla="*/ 347858 w 490535"/>
                <a:gd name="connsiteY3-656" fmla="*/ 57056 h 1223789"/>
                <a:gd name="connsiteX4-657" fmla="*/ 302556 w 490535"/>
                <a:gd name="connsiteY4-658" fmla="*/ 49894 h 1223789"/>
                <a:gd name="connsiteX0-659" fmla="*/ 302556 w 490535"/>
                <a:gd name="connsiteY0-660" fmla="*/ 49894 h 1230676"/>
                <a:gd name="connsiteX1-661" fmla="*/ 0 w 490535"/>
                <a:gd name="connsiteY1-662" fmla="*/ 1110414 h 1230676"/>
                <a:gd name="connsiteX2-663" fmla="*/ 480405 w 490535"/>
                <a:gd name="connsiteY2-664" fmla="*/ 1222118 h 1230676"/>
                <a:gd name="connsiteX3-665" fmla="*/ 347858 w 490535"/>
                <a:gd name="connsiteY3-666" fmla="*/ 57056 h 1230676"/>
                <a:gd name="connsiteX4-667" fmla="*/ 302556 w 490535"/>
                <a:gd name="connsiteY4-668" fmla="*/ 49894 h 1230676"/>
                <a:gd name="connsiteX0-669" fmla="*/ 307410 w 495389"/>
                <a:gd name="connsiteY0-670" fmla="*/ 49894 h 1230676"/>
                <a:gd name="connsiteX1-671" fmla="*/ 0 w 495389"/>
                <a:gd name="connsiteY1-672" fmla="*/ 1110414 h 1230676"/>
                <a:gd name="connsiteX2-673" fmla="*/ 485259 w 495389"/>
                <a:gd name="connsiteY2-674" fmla="*/ 1222118 h 1230676"/>
                <a:gd name="connsiteX3-675" fmla="*/ 352712 w 495389"/>
                <a:gd name="connsiteY3-676" fmla="*/ 57056 h 1230676"/>
                <a:gd name="connsiteX4-677" fmla="*/ 307410 w 495389"/>
                <a:gd name="connsiteY4-678" fmla="*/ 49894 h 1230676"/>
                <a:gd name="connsiteX0-679" fmla="*/ 307410 w 495389"/>
                <a:gd name="connsiteY0-680" fmla="*/ 49894 h 1230676"/>
                <a:gd name="connsiteX1-681" fmla="*/ 0 w 495389"/>
                <a:gd name="connsiteY1-682" fmla="*/ 1110414 h 1230676"/>
                <a:gd name="connsiteX2-683" fmla="*/ 485259 w 495389"/>
                <a:gd name="connsiteY2-684" fmla="*/ 1222118 h 1230676"/>
                <a:gd name="connsiteX3-685" fmla="*/ 352712 w 495389"/>
                <a:gd name="connsiteY3-686" fmla="*/ 57056 h 1230676"/>
                <a:gd name="connsiteX4-687" fmla="*/ 307410 w 495389"/>
                <a:gd name="connsiteY4-688" fmla="*/ 49894 h 1230676"/>
                <a:gd name="connsiteX0-689" fmla="*/ 307410 w 495389"/>
                <a:gd name="connsiteY0-690" fmla="*/ 49894 h 1230676"/>
                <a:gd name="connsiteX1-691" fmla="*/ 0 w 495389"/>
                <a:gd name="connsiteY1-692" fmla="*/ 1110414 h 1230676"/>
                <a:gd name="connsiteX2-693" fmla="*/ 485259 w 495389"/>
                <a:gd name="connsiteY2-694" fmla="*/ 1222118 h 1230676"/>
                <a:gd name="connsiteX3-695" fmla="*/ 352712 w 495389"/>
                <a:gd name="connsiteY3-696" fmla="*/ 57056 h 1230676"/>
                <a:gd name="connsiteX4-697" fmla="*/ 307410 w 495389"/>
                <a:gd name="connsiteY4-698" fmla="*/ 49894 h 1230676"/>
                <a:gd name="connsiteX0-699" fmla="*/ 307410 w 495727"/>
                <a:gd name="connsiteY0-700" fmla="*/ 46606 h 1227388"/>
                <a:gd name="connsiteX1-701" fmla="*/ 0 w 495727"/>
                <a:gd name="connsiteY1-702" fmla="*/ 1107126 h 1227388"/>
                <a:gd name="connsiteX2-703" fmla="*/ 485259 w 495727"/>
                <a:gd name="connsiteY2-704" fmla="*/ 1218830 h 1227388"/>
                <a:gd name="connsiteX3-705" fmla="*/ 359992 w 495727"/>
                <a:gd name="connsiteY3-706" fmla="*/ 59140 h 1227388"/>
                <a:gd name="connsiteX4-707" fmla="*/ 307410 w 495727"/>
                <a:gd name="connsiteY4-708" fmla="*/ 46606 h 122738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37" y="connsiteY4-138"/>
                </a:cxn>
              </a:cxnLst>
              <a:rect l="l" t="t" r="r" b="b"/>
              <a:pathLst>
                <a:path w="495727" h="1227388">
                  <a:moveTo>
                    <a:pt x="307410" y="46606"/>
                  </a:moveTo>
                  <a:cubicBezTo>
                    <a:pt x="278554" y="406378"/>
                    <a:pt x="152624" y="766151"/>
                    <a:pt x="0" y="1107126"/>
                  </a:cubicBezTo>
                  <a:cubicBezTo>
                    <a:pt x="55505" y="1130522"/>
                    <a:pt x="193983" y="1261743"/>
                    <a:pt x="485259" y="1218830"/>
                  </a:cubicBezTo>
                  <a:cubicBezTo>
                    <a:pt x="540404" y="1056250"/>
                    <a:pt x="359702" y="260329"/>
                    <a:pt x="359992" y="59140"/>
                  </a:cubicBezTo>
                  <a:cubicBezTo>
                    <a:pt x="367562" y="-42691"/>
                    <a:pt x="301883" y="10238"/>
                    <a:pt x="307410" y="46606"/>
                  </a:cubicBezTo>
                  <a:close/>
                </a:path>
              </a:pathLst>
            </a:custGeom>
            <a:gradFill>
              <a:gsLst>
                <a:gs pos="63000">
                  <a:schemeClr val="bg1"/>
                </a:gs>
                <a:gs pos="0">
                  <a:schemeClr val="bg1">
                    <a:alpha val="0"/>
                  </a:schemeClr>
                </a:gs>
              </a:gsLst>
              <a:lin ang="11400000" scaled="0"/>
            </a:gra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5" name="任意多边形 14"/>
            <p:cNvSpPr/>
            <p:nvPr/>
          </p:nvSpPr>
          <p:spPr>
            <a:xfrm rot="331175">
              <a:off x="3420002" y="2464397"/>
              <a:ext cx="285003" cy="370322"/>
            </a:xfrm>
            <a:custGeom>
              <a:avLst/>
              <a:gdLst>
                <a:gd name="connsiteX0" fmla="*/ 279918 w 746449"/>
                <a:gd name="connsiteY0" fmla="*/ 0 h 1073021"/>
                <a:gd name="connsiteX1" fmla="*/ 0 w 746449"/>
                <a:gd name="connsiteY1" fmla="*/ 1073021 h 1073021"/>
                <a:gd name="connsiteX2" fmla="*/ 746449 w 746449"/>
                <a:gd name="connsiteY2" fmla="*/ 1054359 h 1073021"/>
                <a:gd name="connsiteX3" fmla="*/ 279918 w 746449"/>
                <a:gd name="connsiteY3" fmla="*/ 0 h 1073021"/>
                <a:gd name="connsiteX0-1" fmla="*/ 375168 w 746449"/>
                <a:gd name="connsiteY0-2" fmla="*/ 0 h 1063496"/>
                <a:gd name="connsiteX1-3" fmla="*/ 0 w 746449"/>
                <a:gd name="connsiteY1-4" fmla="*/ 1063496 h 1063496"/>
                <a:gd name="connsiteX2-5" fmla="*/ 746449 w 746449"/>
                <a:gd name="connsiteY2-6" fmla="*/ 1044834 h 1063496"/>
                <a:gd name="connsiteX3-7" fmla="*/ 375168 w 746449"/>
                <a:gd name="connsiteY3-8" fmla="*/ 0 h 1063496"/>
                <a:gd name="connsiteX0-9" fmla="*/ 375168 w 789311"/>
                <a:gd name="connsiteY0-10" fmla="*/ 0 h 1063496"/>
                <a:gd name="connsiteX1-11" fmla="*/ 0 w 789311"/>
                <a:gd name="connsiteY1-12" fmla="*/ 1063496 h 1063496"/>
                <a:gd name="connsiteX2-13" fmla="*/ 789311 w 789311"/>
                <a:gd name="connsiteY2-14" fmla="*/ 1049596 h 1063496"/>
                <a:gd name="connsiteX3-15" fmla="*/ 375168 w 789311"/>
                <a:gd name="connsiteY3-16" fmla="*/ 0 h 1063496"/>
                <a:gd name="connsiteX0-17" fmla="*/ 341831 w 755974"/>
                <a:gd name="connsiteY0-18" fmla="*/ 0 h 1063496"/>
                <a:gd name="connsiteX1-19" fmla="*/ 0 w 755974"/>
                <a:gd name="connsiteY1-20" fmla="*/ 1063496 h 1063496"/>
                <a:gd name="connsiteX2-21" fmla="*/ 755974 w 755974"/>
                <a:gd name="connsiteY2-22" fmla="*/ 1049596 h 1063496"/>
                <a:gd name="connsiteX3-23" fmla="*/ 341831 w 755974"/>
                <a:gd name="connsiteY3-24" fmla="*/ 0 h 1063496"/>
                <a:gd name="connsiteX0-25" fmla="*/ 341831 w 722636"/>
                <a:gd name="connsiteY0-26" fmla="*/ 0 h 1063496"/>
                <a:gd name="connsiteX1-27" fmla="*/ 0 w 722636"/>
                <a:gd name="connsiteY1-28" fmla="*/ 1063496 h 1063496"/>
                <a:gd name="connsiteX2-29" fmla="*/ 722636 w 722636"/>
                <a:gd name="connsiteY2-30" fmla="*/ 1054358 h 1063496"/>
                <a:gd name="connsiteX3-31" fmla="*/ 341831 w 722636"/>
                <a:gd name="connsiteY3-32" fmla="*/ 0 h 1063496"/>
                <a:gd name="connsiteX0-33" fmla="*/ 318018 w 698823"/>
                <a:gd name="connsiteY0-34" fmla="*/ 0 h 1063496"/>
                <a:gd name="connsiteX1-35" fmla="*/ 0 w 698823"/>
                <a:gd name="connsiteY1-36" fmla="*/ 1063496 h 1063496"/>
                <a:gd name="connsiteX2-37" fmla="*/ 698823 w 698823"/>
                <a:gd name="connsiteY2-38" fmla="*/ 1054358 h 1063496"/>
                <a:gd name="connsiteX3-39" fmla="*/ 318018 w 698823"/>
                <a:gd name="connsiteY3-40" fmla="*/ 0 h 1063496"/>
                <a:gd name="connsiteX0-41" fmla="*/ 318018 w 698823"/>
                <a:gd name="connsiteY0-42" fmla="*/ 0 h 1109196"/>
                <a:gd name="connsiteX1-43" fmla="*/ 0 w 698823"/>
                <a:gd name="connsiteY1-44" fmla="*/ 1063496 h 1109196"/>
                <a:gd name="connsiteX2-45" fmla="*/ 698823 w 698823"/>
                <a:gd name="connsiteY2-46" fmla="*/ 1054358 h 1109196"/>
                <a:gd name="connsiteX3-47" fmla="*/ 318018 w 698823"/>
                <a:gd name="connsiteY3-48" fmla="*/ 0 h 1109196"/>
                <a:gd name="connsiteX0-49" fmla="*/ 318018 w 698823"/>
                <a:gd name="connsiteY0-50" fmla="*/ 0 h 1134390"/>
                <a:gd name="connsiteX1-51" fmla="*/ 0 w 698823"/>
                <a:gd name="connsiteY1-52" fmla="*/ 1063496 h 1134390"/>
                <a:gd name="connsiteX2-53" fmla="*/ 698823 w 698823"/>
                <a:gd name="connsiteY2-54" fmla="*/ 1054358 h 1134390"/>
                <a:gd name="connsiteX3-55" fmla="*/ 318018 w 698823"/>
                <a:gd name="connsiteY3-56" fmla="*/ 0 h 1134390"/>
                <a:gd name="connsiteX0-57" fmla="*/ 318018 w 698823"/>
                <a:gd name="connsiteY0-58" fmla="*/ 0 h 1134390"/>
                <a:gd name="connsiteX1-59" fmla="*/ 0 w 698823"/>
                <a:gd name="connsiteY1-60" fmla="*/ 1063496 h 1134390"/>
                <a:gd name="connsiteX2-61" fmla="*/ 698823 w 698823"/>
                <a:gd name="connsiteY2-62" fmla="*/ 1054358 h 1134390"/>
                <a:gd name="connsiteX3-63" fmla="*/ 318018 w 698823"/>
                <a:gd name="connsiteY3-64" fmla="*/ 0 h 1134390"/>
                <a:gd name="connsiteX0-65" fmla="*/ 318018 w 698823"/>
                <a:gd name="connsiteY0-66" fmla="*/ 0 h 1134390"/>
                <a:gd name="connsiteX1-67" fmla="*/ 0 w 698823"/>
                <a:gd name="connsiteY1-68" fmla="*/ 1063496 h 1134390"/>
                <a:gd name="connsiteX2-69" fmla="*/ 698823 w 698823"/>
                <a:gd name="connsiteY2-70" fmla="*/ 1054358 h 1134390"/>
                <a:gd name="connsiteX3-71" fmla="*/ 318018 w 698823"/>
                <a:gd name="connsiteY3-72" fmla="*/ 0 h 1134390"/>
                <a:gd name="connsiteX0-73" fmla="*/ 318018 w 698823"/>
                <a:gd name="connsiteY0-74" fmla="*/ 0 h 1134390"/>
                <a:gd name="connsiteX1-75" fmla="*/ 0 w 698823"/>
                <a:gd name="connsiteY1-76" fmla="*/ 1063496 h 1134390"/>
                <a:gd name="connsiteX2-77" fmla="*/ 698823 w 698823"/>
                <a:gd name="connsiteY2-78" fmla="*/ 1054358 h 1134390"/>
                <a:gd name="connsiteX3-79" fmla="*/ 318018 w 698823"/>
                <a:gd name="connsiteY3-80" fmla="*/ 0 h 1134390"/>
                <a:gd name="connsiteX0-81" fmla="*/ 318018 w 698823"/>
                <a:gd name="connsiteY0-82" fmla="*/ 0 h 1134390"/>
                <a:gd name="connsiteX1-83" fmla="*/ 0 w 698823"/>
                <a:gd name="connsiteY1-84" fmla="*/ 1063496 h 1134390"/>
                <a:gd name="connsiteX2-85" fmla="*/ 698823 w 698823"/>
                <a:gd name="connsiteY2-86" fmla="*/ 1054358 h 1134390"/>
                <a:gd name="connsiteX3-87" fmla="*/ 318018 w 698823"/>
                <a:gd name="connsiteY3-88" fmla="*/ 0 h 1134390"/>
                <a:gd name="connsiteX0-89" fmla="*/ 318018 w 698823"/>
                <a:gd name="connsiteY0-90" fmla="*/ 0 h 1165107"/>
                <a:gd name="connsiteX1-91" fmla="*/ 0 w 698823"/>
                <a:gd name="connsiteY1-92" fmla="*/ 1063496 h 1165107"/>
                <a:gd name="connsiteX2-93" fmla="*/ 698823 w 698823"/>
                <a:gd name="connsiteY2-94" fmla="*/ 1054358 h 1165107"/>
                <a:gd name="connsiteX3-95" fmla="*/ 318018 w 698823"/>
                <a:gd name="connsiteY3-96" fmla="*/ 0 h 1165107"/>
                <a:gd name="connsiteX0-97" fmla="*/ 318018 w 698823"/>
                <a:gd name="connsiteY0-98" fmla="*/ 0 h 1187555"/>
                <a:gd name="connsiteX1-99" fmla="*/ 0 w 698823"/>
                <a:gd name="connsiteY1-100" fmla="*/ 1063496 h 1187555"/>
                <a:gd name="connsiteX2-101" fmla="*/ 698823 w 698823"/>
                <a:gd name="connsiteY2-102" fmla="*/ 1054358 h 1187555"/>
                <a:gd name="connsiteX3-103" fmla="*/ 318018 w 698823"/>
                <a:gd name="connsiteY3-104" fmla="*/ 0 h 1187555"/>
                <a:gd name="connsiteX0-105" fmla="*/ 351356 w 698823"/>
                <a:gd name="connsiteY0-106" fmla="*/ 0 h 1178030"/>
                <a:gd name="connsiteX1-107" fmla="*/ 0 w 698823"/>
                <a:gd name="connsiteY1-108" fmla="*/ 1053971 h 1178030"/>
                <a:gd name="connsiteX2-109" fmla="*/ 698823 w 698823"/>
                <a:gd name="connsiteY2-110" fmla="*/ 1044833 h 1178030"/>
                <a:gd name="connsiteX3-111" fmla="*/ 351356 w 698823"/>
                <a:gd name="connsiteY3-112" fmla="*/ 0 h 1178030"/>
                <a:gd name="connsiteX0-113" fmla="*/ 351356 w 698823"/>
                <a:gd name="connsiteY0-114" fmla="*/ 0 h 1178030"/>
                <a:gd name="connsiteX1-115" fmla="*/ 0 w 698823"/>
                <a:gd name="connsiteY1-116" fmla="*/ 1053971 h 1178030"/>
                <a:gd name="connsiteX2-117" fmla="*/ 698823 w 698823"/>
                <a:gd name="connsiteY2-118" fmla="*/ 1044833 h 1178030"/>
                <a:gd name="connsiteX3-119" fmla="*/ 351356 w 698823"/>
                <a:gd name="connsiteY3-120" fmla="*/ 0 h 1178030"/>
                <a:gd name="connsiteX0-121" fmla="*/ 351356 w 706808"/>
                <a:gd name="connsiteY0-122" fmla="*/ 77287 h 1255317"/>
                <a:gd name="connsiteX1-123" fmla="*/ 0 w 706808"/>
                <a:gd name="connsiteY1-124" fmla="*/ 1131258 h 1255317"/>
                <a:gd name="connsiteX2-125" fmla="*/ 698823 w 706808"/>
                <a:gd name="connsiteY2-126" fmla="*/ 1122120 h 1255317"/>
                <a:gd name="connsiteX3-127" fmla="*/ 376981 w 706808"/>
                <a:gd name="connsiteY3-128" fmla="*/ 196052 h 1255317"/>
                <a:gd name="connsiteX4" fmla="*/ 351356 w 706808"/>
                <a:gd name="connsiteY4" fmla="*/ 77287 h 1255317"/>
                <a:gd name="connsiteX0-129" fmla="*/ 351356 w 707484"/>
                <a:gd name="connsiteY0-130" fmla="*/ 77287 h 1255317"/>
                <a:gd name="connsiteX1-131" fmla="*/ 0 w 707484"/>
                <a:gd name="connsiteY1-132" fmla="*/ 1131258 h 1255317"/>
                <a:gd name="connsiteX2-133" fmla="*/ 698823 w 707484"/>
                <a:gd name="connsiteY2-134" fmla="*/ 1122120 h 1255317"/>
                <a:gd name="connsiteX3-135" fmla="*/ 406103 w 707484"/>
                <a:gd name="connsiteY3-136" fmla="*/ 196052 h 1255317"/>
                <a:gd name="connsiteX4-137" fmla="*/ 351356 w 707484"/>
                <a:gd name="connsiteY4-138" fmla="*/ 77287 h 1255317"/>
                <a:gd name="connsiteX0-139" fmla="*/ 307672 w 707484"/>
                <a:gd name="connsiteY0-140" fmla="*/ 120775 h 1186019"/>
                <a:gd name="connsiteX1-141" fmla="*/ 0 w 707484"/>
                <a:gd name="connsiteY1-142" fmla="*/ 1061960 h 1186019"/>
                <a:gd name="connsiteX2-143" fmla="*/ 698823 w 707484"/>
                <a:gd name="connsiteY2-144" fmla="*/ 1052822 h 1186019"/>
                <a:gd name="connsiteX3-145" fmla="*/ 406103 w 707484"/>
                <a:gd name="connsiteY3-146" fmla="*/ 126754 h 1186019"/>
                <a:gd name="connsiteX4-147" fmla="*/ 307672 w 707484"/>
                <a:gd name="connsiteY4-148" fmla="*/ 120775 h 1186019"/>
                <a:gd name="connsiteX0-149" fmla="*/ 307672 w 708070"/>
                <a:gd name="connsiteY0-150" fmla="*/ 124933 h 1190177"/>
                <a:gd name="connsiteX1-151" fmla="*/ 0 w 708070"/>
                <a:gd name="connsiteY1-152" fmla="*/ 1066118 h 1190177"/>
                <a:gd name="connsiteX2-153" fmla="*/ 698823 w 708070"/>
                <a:gd name="connsiteY2-154" fmla="*/ 1056980 h 1190177"/>
                <a:gd name="connsiteX3-155" fmla="*/ 427945 w 708070"/>
                <a:gd name="connsiteY3-156" fmla="*/ 122856 h 1190177"/>
                <a:gd name="connsiteX4-157" fmla="*/ 307672 w 708070"/>
                <a:gd name="connsiteY4-158" fmla="*/ 124933 h 1190177"/>
                <a:gd name="connsiteX0-159" fmla="*/ 307672 w 707562"/>
                <a:gd name="connsiteY0-160" fmla="*/ 124933 h 1190177"/>
                <a:gd name="connsiteX1-161" fmla="*/ 0 w 707562"/>
                <a:gd name="connsiteY1-162" fmla="*/ 1066118 h 1190177"/>
                <a:gd name="connsiteX2-163" fmla="*/ 698823 w 707562"/>
                <a:gd name="connsiteY2-164" fmla="*/ 1056980 h 1190177"/>
                <a:gd name="connsiteX3-165" fmla="*/ 427945 w 707562"/>
                <a:gd name="connsiteY3-166" fmla="*/ 122856 h 1190177"/>
                <a:gd name="connsiteX4-167" fmla="*/ 307672 w 707562"/>
                <a:gd name="connsiteY4-168" fmla="*/ 124933 h 1190177"/>
                <a:gd name="connsiteX0-169" fmla="*/ 307672 w 698823"/>
                <a:gd name="connsiteY0-170" fmla="*/ 124933 h 1190177"/>
                <a:gd name="connsiteX1-171" fmla="*/ 0 w 698823"/>
                <a:gd name="connsiteY1-172" fmla="*/ 1066118 h 1190177"/>
                <a:gd name="connsiteX2-173" fmla="*/ 698823 w 698823"/>
                <a:gd name="connsiteY2-174" fmla="*/ 1056980 h 1190177"/>
                <a:gd name="connsiteX3-175" fmla="*/ 427945 w 698823"/>
                <a:gd name="connsiteY3-176" fmla="*/ 122856 h 1190177"/>
                <a:gd name="connsiteX4-177" fmla="*/ 307672 w 698823"/>
                <a:gd name="connsiteY4-178" fmla="*/ 124933 h 1190177"/>
                <a:gd name="connsiteX0-179" fmla="*/ 290683 w 698823"/>
                <a:gd name="connsiteY0-180" fmla="*/ 122144 h 1192759"/>
                <a:gd name="connsiteX1-181" fmla="*/ 0 w 698823"/>
                <a:gd name="connsiteY1-182" fmla="*/ 1068700 h 1192759"/>
                <a:gd name="connsiteX2-183" fmla="*/ 698823 w 698823"/>
                <a:gd name="connsiteY2-184" fmla="*/ 1059562 h 1192759"/>
                <a:gd name="connsiteX3-185" fmla="*/ 427945 w 698823"/>
                <a:gd name="connsiteY3-186" fmla="*/ 125438 h 1192759"/>
                <a:gd name="connsiteX4-187" fmla="*/ 290683 w 698823"/>
                <a:gd name="connsiteY4-188" fmla="*/ 122144 h 1192759"/>
                <a:gd name="connsiteX0-189" fmla="*/ 290683 w 698823"/>
                <a:gd name="connsiteY0-190" fmla="*/ 74387 h 1145002"/>
                <a:gd name="connsiteX1-191" fmla="*/ 0 w 698823"/>
                <a:gd name="connsiteY1-192" fmla="*/ 1020943 h 1145002"/>
                <a:gd name="connsiteX2-193" fmla="*/ 698823 w 698823"/>
                <a:gd name="connsiteY2-194" fmla="*/ 1011805 h 1145002"/>
                <a:gd name="connsiteX3-195" fmla="*/ 427945 w 698823"/>
                <a:gd name="connsiteY3-196" fmla="*/ 77681 h 1145002"/>
                <a:gd name="connsiteX4-197" fmla="*/ 290683 w 698823"/>
                <a:gd name="connsiteY4-198" fmla="*/ 74387 h 1145002"/>
                <a:gd name="connsiteX0-199" fmla="*/ 290683 w 698823"/>
                <a:gd name="connsiteY0-200" fmla="*/ 0 h 1070615"/>
                <a:gd name="connsiteX1-201" fmla="*/ 0 w 698823"/>
                <a:gd name="connsiteY1-202" fmla="*/ 946556 h 1070615"/>
                <a:gd name="connsiteX2-203" fmla="*/ 698823 w 698823"/>
                <a:gd name="connsiteY2-204" fmla="*/ 937418 h 1070615"/>
                <a:gd name="connsiteX3-205" fmla="*/ 427945 w 698823"/>
                <a:gd name="connsiteY3-206" fmla="*/ 3294 h 1070615"/>
                <a:gd name="connsiteX4-207" fmla="*/ 290683 w 698823"/>
                <a:gd name="connsiteY4-208" fmla="*/ 0 h 1070615"/>
                <a:gd name="connsiteX0-209" fmla="*/ 290683 w 698823"/>
                <a:gd name="connsiteY0-210" fmla="*/ 0 h 1070615"/>
                <a:gd name="connsiteX1-211" fmla="*/ 0 w 698823"/>
                <a:gd name="connsiteY1-212" fmla="*/ 946556 h 1070615"/>
                <a:gd name="connsiteX2-213" fmla="*/ 698823 w 698823"/>
                <a:gd name="connsiteY2-214" fmla="*/ 937418 h 1070615"/>
                <a:gd name="connsiteX3-215" fmla="*/ 427945 w 698823"/>
                <a:gd name="connsiteY3-216" fmla="*/ 3294 h 1070615"/>
                <a:gd name="connsiteX4-217" fmla="*/ 290683 w 698823"/>
                <a:gd name="connsiteY4-218" fmla="*/ 0 h 1070615"/>
                <a:gd name="connsiteX0-219" fmla="*/ 290683 w 698823"/>
                <a:gd name="connsiteY0-220" fmla="*/ 0 h 1070615"/>
                <a:gd name="connsiteX1-221" fmla="*/ 0 w 698823"/>
                <a:gd name="connsiteY1-222" fmla="*/ 946556 h 1070615"/>
                <a:gd name="connsiteX2-223" fmla="*/ 698823 w 698823"/>
                <a:gd name="connsiteY2-224" fmla="*/ 937418 h 1070615"/>
                <a:gd name="connsiteX3-225" fmla="*/ 427945 w 698823"/>
                <a:gd name="connsiteY3-226" fmla="*/ 3294 h 1070615"/>
                <a:gd name="connsiteX4-227" fmla="*/ 290683 w 698823"/>
                <a:gd name="connsiteY4-228" fmla="*/ 0 h 1070615"/>
                <a:gd name="connsiteX0-229" fmla="*/ 290683 w 698823"/>
                <a:gd name="connsiteY0-230" fmla="*/ 0 h 1070615"/>
                <a:gd name="connsiteX1-231" fmla="*/ 0 w 698823"/>
                <a:gd name="connsiteY1-232" fmla="*/ 946556 h 1070615"/>
                <a:gd name="connsiteX2-233" fmla="*/ 698823 w 698823"/>
                <a:gd name="connsiteY2-234" fmla="*/ 937418 h 1070615"/>
                <a:gd name="connsiteX3-235" fmla="*/ 427945 w 698823"/>
                <a:gd name="connsiteY3-236" fmla="*/ 3294 h 1070615"/>
                <a:gd name="connsiteX4-237" fmla="*/ 290683 w 698823"/>
                <a:gd name="connsiteY4-238" fmla="*/ 0 h 1070615"/>
                <a:gd name="connsiteX0-239" fmla="*/ 290683 w 698823"/>
                <a:gd name="connsiteY0-240" fmla="*/ 0 h 1070615"/>
                <a:gd name="connsiteX1-241" fmla="*/ 0 w 698823"/>
                <a:gd name="connsiteY1-242" fmla="*/ 946556 h 1070615"/>
                <a:gd name="connsiteX2-243" fmla="*/ 698823 w 698823"/>
                <a:gd name="connsiteY2-244" fmla="*/ 937418 h 1070615"/>
                <a:gd name="connsiteX3-245" fmla="*/ 427945 w 698823"/>
                <a:gd name="connsiteY3-246" fmla="*/ 3294 h 1070615"/>
                <a:gd name="connsiteX4-247" fmla="*/ 290683 w 698823"/>
                <a:gd name="connsiteY4-248" fmla="*/ 0 h 1070615"/>
                <a:gd name="connsiteX0-249" fmla="*/ 427945 w 698823"/>
                <a:gd name="connsiteY0-250" fmla="*/ 0 h 1067321"/>
                <a:gd name="connsiteX1-251" fmla="*/ 0 w 698823"/>
                <a:gd name="connsiteY1-252" fmla="*/ 943262 h 1067321"/>
                <a:gd name="connsiteX2-253" fmla="*/ 698823 w 698823"/>
                <a:gd name="connsiteY2-254" fmla="*/ 934124 h 1067321"/>
                <a:gd name="connsiteX3-255" fmla="*/ 427945 w 698823"/>
                <a:gd name="connsiteY3-256" fmla="*/ 0 h 1067321"/>
                <a:gd name="connsiteX0-257" fmla="*/ 363228 w 698823"/>
                <a:gd name="connsiteY0-258" fmla="*/ 0 h 1203379"/>
                <a:gd name="connsiteX1-259" fmla="*/ 0 w 698823"/>
                <a:gd name="connsiteY1-260" fmla="*/ 1079320 h 1203379"/>
                <a:gd name="connsiteX2-261" fmla="*/ 698823 w 698823"/>
                <a:gd name="connsiteY2-262" fmla="*/ 1070182 h 1203379"/>
                <a:gd name="connsiteX3-263" fmla="*/ 363228 w 698823"/>
                <a:gd name="connsiteY3-264" fmla="*/ 0 h 1203379"/>
                <a:gd name="connsiteX0-265" fmla="*/ 363228 w 698823"/>
                <a:gd name="connsiteY0-266" fmla="*/ 0 h 1203379"/>
                <a:gd name="connsiteX1-267" fmla="*/ 0 w 698823"/>
                <a:gd name="connsiteY1-268" fmla="*/ 1079320 h 1203379"/>
                <a:gd name="connsiteX2-269" fmla="*/ 698823 w 698823"/>
                <a:gd name="connsiteY2-270" fmla="*/ 1070182 h 1203379"/>
                <a:gd name="connsiteX3-271" fmla="*/ 363228 w 698823"/>
                <a:gd name="connsiteY3-272" fmla="*/ 0 h 1203379"/>
                <a:gd name="connsiteX0-273" fmla="*/ 353521 w 698823"/>
                <a:gd name="connsiteY0-274" fmla="*/ 0 h 1203379"/>
                <a:gd name="connsiteX1-275" fmla="*/ 0 w 698823"/>
                <a:gd name="connsiteY1-276" fmla="*/ 1079320 h 1203379"/>
                <a:gd name="connsiteX2-277" fmla="*/ 698823 w 698823"/>
                <a:gd name="connsiteY2-278" fmla="*/ 1070182 h 1203379"/>
                <a:gd name="connsiteX3-279" fmla="*/ 353521 w 698823"/>
                <a:gd name="connsiteY3-280" fmla="*/ 0 h 1203379"/>
                <a:gd name="connsiteX0-281" fmla="*/ 353521 w 698823"/>
                <a:gd name="connsiteY0-282" fmla="*/ 0 h 1203379"/>
                <a:gd name="connsiteX1-283" fmla="*/ 0 w 698823"/>
                <a:gd name="connsiteY1-284" fmla="*/ 1079320 h 1203379"/>
                <a:gd name="connsiteX2-285" fmla="*/ 698823 w 698823"/>
                <a:gd name="connsiteY2-286" fmla="*/ 1070182 h 1203379"/>
                <a:gd name="connsiteX3-287" fmla="*/ 353521 w 698823"/>
                <a:gd name="connsiteY3-288" fmla="*/ 0 h 1203379"/>
                <a:gd name="connsiteX0-289" fmla="*/ 353521 w 698823"/>
                <a:gd name="connsiteY0-290" fmla="*/ 0 h 1203379"/>
                <a:gd name="connsiteX1-291" fmla="*/ 0 w 698823"/>
                <a:gd name="connsiteY1-292" fmla="*/ 1079320 h 1203379"/>
                <a:gd name="connsiteX2-293" fmla="*/ 698823 w 698823"/>
                <a:gd name="connsiteY2-294" fmla="*/ 1070182 h 1203379"/>
                <a:gd name="connsiteX3-295" fmla="*/ 353521 w 698823"/>
                <a:gd name="connsiteY3-296" fmla="*/ 0 h 1203379"/>
                <a:gd name="connsiteX0-297" fmla="*/ 353521 w 698823"/>
                <a:gd name="connsiteY0-298" fmla="*/ 0 h 1203379"/>
                <a:gd name="connsiteX1-299" fmla="*/ 0 w 698823"/>
                <a:gd name="connsiteY1-300" fmla="*/ 1079320 h 1203379"/>
                <a:gd name="connsiteX2-301" fmla="*/ 698823 w 698823"/>
                <a:gd name="connsiteY2-302" fmla="*/ 1070182 h 1203379"/>
                <a:gd name="connsiteX3-303" fmla="*/ 353521 w 698823"/>
                <a:gd name="connsiteY3-304" fmla="*/ 0 h 1203379"/>
                <a:gd name="connsiteX0-305" fmla="*/ 188493 w 698823"/>
                <a:gd name="connsiteY0-306" fmla="*/ 0 h 1206064"/>
                <a:gd name="connsiteX1-307" fmla="*/ 0 w 698823"/>
                <a:gd name="connsiteY1-308" fmla="*/ 1082005 h 1206064"/>
                <a:gd name="connsiteX2-309" fmla="*/ 698823 w 698823"/>
                <a:gd name="connsiteY2-310" fmla="*/ 1072867 h 1206064"/>
                <a:gd name="connsiteX3-311" fmla="*/ 188493 w 698823"/>
                <a:gd name="connsiteY3-312" fmla="*/ 0 h 1206064"/>
                <a:gd name="connsiteX0-313" fmla="*/ 319544 w 829874"/>
                <a:gd name="connsiteY0-314" fmla="*/ 0 h 1145363"/>
                <a:gd name="connsiteX1-315" fmla="*/ 0 w 829874"/>
                <a:gd name="connsiteY1-316" fmla="*/ 904771 h 1145363"/>
                <a:gd name="connsiteX2-317" fmla="*/ 829874 w 829874"/>
                <a:gd name="connsiteY2-318" fmla="*/ 1072867 h 1145363"/>
                <a:gd name="connsiteX3-319" fmla="*/ 319544 w 829874"/>
                <a:gd name="connsiteY3-320" fmla="*/ 0 h 1145363"/>
                <a:gd name="connsiteX0-321" fmla="*/ 319544 w 320873"/>
                <a:gd name="connsiteY0-322" fmla="*/ 0 h 973058"/>
                <a:gd name="connsiteX1-323" fmla="*/ 0 w 320873"/>
                <a:gd name="connsiteY1-324" fmla="*/ 904771 h 973058"/>
                <a:gd name="connsiteX2-325" fmla="*/ 276547 w 320873"/>
                <a:gd name="connsiteY2-326" fmla="*/ 723772 h 973058"/>
                <a:gd name="connsiteX3-327" fmla="*/ 319544 w 320873"/>
                <a:gd name="connsiteY3-328" fmla="*/ 0 h 973058"/>
                <a:gd name="connsiteX0-329" fmla="*/ 319544 w 325204"/>
                <a:gd name="connsiteY0-330" fmla="*/ 0 h 973058"/>
                <a:gd name="connsiteX1-331" fmla="*/ 0 w 325204"/>
                <a:gd name="connsiteY1-332" fmla="*/ 904771 h 973058"/>
                <a:gd name="connsiteX2-333" fmla="*/ 276547 w 325204"/>
                <a:gd name="connsiteY2-334" fmla="*/ 723772 h 973058"/>
                <a:gd name="connsiteX3-335" fmla="*/ 319544 w 325204"/>
                <a:gd name="connsiteY3-336" fmla="*/ 0 h 973058"/>
                <a:gd name="connsiteX0-337" fmla="*/ 319544 w 325204"/>
                <a:gd name="connsiteY0-338" fmla="*/ 0 h 975474"/>
                <a:gd name="connsiteX1-339" fmla="*/ 0 w 325204"/>
                <a:gd name="connsiteY1-340" fmla="*/ 904771 h 975474"/>
                <a:gd name="connsiteX2-341" fmla="*/ 276547 w 325204"/>
                <a:gd name="connsiteY2-342" fmla="*/ 723772 h 975474"/>
                <a:gd name="connsiteX3-343" fmla="*/ 319544 w 325204"/>
                <a:gd name="connsiteY3-344" fmla="*/ 0 h 975474"/>
                <a:gd name="connsiteX0-345" fmla="*/ 319544 w 325204"/>
                <a:gd name="connsiteY0-346" fmla="*/ 0 h 913025"/>
                <a:gd name="connsiteX1-347" fmla="*/ 0 w 325204"/>
                <a:gd name="connsiteY1-348" fmla="*/ 904771 h 913025"/>
                <a:gd name="connsiteX2-349" fmla="*/ 276547 w 325204"/>
                <a:gd name="connsiteY2-350" fmla="*/ 723772 h 913025"/>
                <a:gd name="connsiteX3-351" fmla="*/ 319544 w 325204"/>
                <a:gd name="connsiteY3-352" fmla="*/ 0 h 913025"/>
                <a:gd name="connsiteX0-353" fmla="*/ 319544 w 322058"/>
                <a:gd name="connsiteY0-354" fmla="*/ 0 h 909890"/>
                <a:gd name="connsiteX1-355" fmla="*/ 0 w 322058"/>
                <a:gd name="connsiteY1-356" fmla="*/ 904771 h 909890"/>
                <a:gd name="connsiteX2-357" fmla="*/ 198888 w 322058"/>
                <a:gd name="connsiteY2-358" fmla="*/ 686176 h 909890"/>
                <a:gd name="connsiteX3-359" fmla="*/ 319544 w 322058"/>
                <a:gd name="connsiteY3-360" fmla="*/ 0 h 909890"/>
                <a:gd name="connsiteX0-361" fmla="*/ 319544 w 322980"/>
                <a:gd name="connsiteY0-362" fmla="*/ 0 h 909890"/>
                <a:gd name="connsiteX1-363" fmla="*/ 0 w 322980"/>
                <a:gd name="connsiteY1-364" fmla="*/ 904771 h 909890"/>
                <a:gd name="connsiteX2-365" fmla="*/ 198888 w 322980"/>
                <a:gd name="connsiteY2-366" fmla="*/ 686176 h 909890"/>
                <a:gd name="connsiteX3-367" fmla="*/ 319544 w 322980"/>
                <a:gd name="connsiteY3-368" fmla="*/ 0 h 909890"/>
                <a:gd name="connsiteX0-369" fmla="*/ 319544 w 322980"/>
                <a:gd name="connsiteY0-370" fmla="*/ 0 h 909890"/>
                <a:gd name="connsiteX1-371" fmla="*/ 0 w 322980"/>
                <a:gd name="connsiteY1-372" fmla="*/ 904771 h 909890"/>
                <a:gd name="connsiteX2-373" fmla="*/ 198888 w 322980"/>
                <a:gd name="connsiteY2-374" fmla="*/ 686176 h 909890"/>
                <a:gd name="connsiteX3-375" fmla="*/ 319544 w 322980"/>
                <a:gd name="connsiteY3-376" fmla="*/ 0 h 909890"/>
                <a:gd name="connsiteX0-377" fmla="*/ 319544 w 319544"/>
                <a:gd name="connsiteY0-378" fmla="*/ 0 h 909890"/>
                <a:gd name="connsiteX1-379" fmla="*/ 0 w 319544"/>
                <a:gd name="connsiteY1-380" fmla="*/ 904771 h 909890"/>
                <a:gd name="connsiteX2-381" fmla="*/ 198888 w 319544"/>
                <a:gd name="connsiteY2-382" fmla="*/ 686176 h 909890"/>
                <a:gd name="connsiteX3-383" fmla="*/ 319544 w 319544"/>
                <a:gd name="connsiteY3-384" fmla="*/ 0 h 909890"/>
                <a:gd name="connsiteX0-385" fmla="*/ 319544 w 319544"/>
                <a:gd name="connsiteY0-386" fmla="*/ 0 h 906747"/>
                <a:gd name="connsiteX1-387" fmla="*/ 0 w 319544"/>
                <a:gd name="connsiteY1-388" fmla="*/ 904771 h 906747"/>
                <a:gd name="connsiteX2-389" fmla="*/ 223157 w 319544"/>
                <a:gd name="connsiteY2-390" fmla="*/ 551908 h 906747"/>
                <a:gd name="connsiteX3-391" fmla="*/ 319544 w 319544"/>
                <a:gd name="connsiteY3-392" fmla="*/ 0 h 906747"/>
                <a:gd name="connsiteX0-393" fmla="*/ 319544 w 319544"/>
                <a:gd name="connsiteY0-394" fmla="*/ 0 h 907231"/>
                <a:gd name="connsiteX1-395" fmla="*/ 0 w 319544"/>
                <a:gd name="connsiteY1-396" fmla="*/ 904771 h 907231"/>
                <a:gd name="connsiteX2-397" fmla="*/ 223157 w 319544"/>
                <a:gd name="connsiteY2-398" fmla="*/ 551908 h 907231"/>
                <a:gd name="connsiteX3-399" fmla="*/ 319544 w 319544"/>
                <a:gd name="connsiteY3-400" fmla="*/ 0 h 907231"/>
                <a:gd name="connsiteX0-401" fmla="*/ 319544 w 319544"/>
                <a:gd name="connsiteY0-402" fmla="*/ 0 h 906899"/>
                <a:gd name="connsiteX1-403" fmla="*/ 0 w 319544"/>
                <a:gd name="connsiteY1-404" fmla="*/ 904771 h 906899"/>
                <a:gd name="connsiteX2-405" fmla="*/ 203742 w 319544"/>
                <a:gd name="connsiteY2-406" fmla="*/ 525055 h 906899"/>
                <a:gd name="connsiteX3-407" fmla="*/ 319544 w 319544"/>
                <a:gd name="connsiteY3-408" fmla="*/ 0 h 906899"/>
                <a:gd name="connsiteX0-409" fmla="*/ 319544 w 319544"/>
                <a:gd name="connsiteY0-410" fmla="*/ 0 h 906899"/>
                <a:gd name="connsiteX1-411" fmla="*/ 0 w 319544"/>
                <a:gd name="connsiteY1-412" fmla="*/ 904771 h 906899"/>
                <a:gd name="connsiteX2-413" fmla="*/ 203742 w 319544"/>
                <a:gd name="connsiteY2-414" fmla="*/ 525055 h 906899"/>
                <a:gd name="connsiteX3-415" fmla="*/ 319544 w 319544"/>
                <a:gd name="connsiteY3-416" fmla="*/ 0 h 906899"/>
                <a:gd name="connsiteX0-417" fmla="*/ 319544 w 319544"/>
                <a:gd name="connsiteY0-418" fmla="*/ 0 h 907222"/>
                <a:gd name="connsiteX1-419" fmla="*/ 0 w 319544"/>
                <a:gd name="connsiteY1-420" fmla="*/ 904771 h 907222"/>
                <a:gd name="connsiteX2-421" fmla="*/ 203742 w 319544"/>
                <a:gd name="connsiteY2-422" fmla="*/ 525055 h 907222"/>
                <a:gd name="connsiteX3-423" fmla="*/ 319544 w 319544"/>
                <a:gd name="connsiteY3-424" fmla="*/ 0 h 907222"/>
                <a:gd name="connsiteX0-425" fmla="*/ 532007 w 532006"/>
                <a:gd name="connsiteY0-426" fmla="*/ -1 h 942802"/>
                <a:gd name="connsiteX1-427" fmla="*/ 0 w 532006"/>
                <a:gd name="connsiteY1-428" fmla="*/ 940351 h 942802"/>
                <a:gd name="connsiteX2-429" fmla="*/ 203742 w 532006"/>
                <a:gd name="connsiteY2-430" fmla="*/ 560635 h 942802"/>
                <a:gd name="connsiteX3-431" fmla="*/ 532007 w 532006"/>
                <a:gd name="connsiteY3-432" fmla="*/ -1 h 942802"/>
                <a:gd name="connsiteX0-433" fmla="*/ 624167 w 624166"/>
                <a:gd name="connsiteY0-434" fmla="*/ -1 h 942070"/>
                <a:gd name="connsiteX1-435" fmla="*/ 92160 w 624166"/>
                <a:gd name="connsiteY1-436" fmla="*/ 940351 h 942070"/>
                <a:gd name="connsiteX2-437" fmla="*/ 41001 w 624166"/>
                <a:gd name="connsiteY2-438" fmla="*/ 487409 h 942070"/>
                <a:gd name="connsiteX3-439" fmla="*/ 624167 w 624166"/>
                <a:gd name="connsiteY3-440" fmla="*/ -1 h 942070"/>
                <a:gd name="connsiteX0-441" fmla="*/ 630618 w 630617"/>
                <a:gd name="connsiteY0-442" fmla="*/ -1 h 996239"/>
                <a:gd name="connsiteX1-443" fmla="*/ 54964 w 630617"/>
                <a:gd name="connsiteY1-444" fmla="*/ 994835 h 996239"/>
                <a:gd name="connsiteX2-445" fmla="*/ 47452 w 630617"/>
                <a:gd name="connsiteY2-446" fmla="*/ 487409 h 996239"/>
                <a:gd name="connsiteX3-447" fmla="*/ 630618 w 630617"/>
                <a:gd name="connsiteY3-448" fmla="*/ -1 h 996239"/>
                <a:gd name="connsiteX0-449" fmla="*/ 630618 w 630617"/>
                <a:gd name="connsiteY0-450" fmla="*/ -1 h 996239"/>
                <a:gd name="connsiteX1-451" fmla="*/ 54964 w 630617"/>
                <a:gd name="connsiteY1-452" fmla="*/ 994835 h 996239"/>
                <a:gd name="connsiteX2-453" fmla="*/ 47452 w 630617"/>
                <a:gd name="connsiteY2-454" fmla="*/ 487409 h 996239"/>
                <a:gd name="connsiteX3-455" fmla="*/ 630618 w 630617"/>
                <a:gd name="connsiteY3-456" fmla="*/ -1 h 996239"/>
                <a:gd name="connsiteX0-457" fmla="*/ 630618 w 630617"/>
                <a:gd name="connsiteY0-458" fmla="*/ -1 h 996239"/>
                <a:gd name="connsiteX1-459" fmla="*/ 54964 w 630617"/>
                <a:gd name="connsiteY1-460" fmla="*/ 994835 h 996239"/>
                <a:gd name="connsiteX2-461" fmla="*/ 47452 w 630617"/>
                <a:gd name="connsiteY2-462" fmla="*/ 487409 h 996239"/>
                <a:gd name="connsiteX3-463" fmla="*/ 630618 w 630617"/>
                <a:gd name="connsiteY3-464" fmla="*/ -1 h 996239"/>
                <a:gd name="connsiteX0-465" fmla="*/ 671486 w 671485"/>
                <a:gd name="connsiteY0-466" fmla="*/ -1 h 960447"/>
                <a:gd name="connsiteX1-467" fmla="*/ 54964 w 671485"/>
                <a:gd name="connsiteY1-468" fmla="*/ 959043 h 960447"/>
                <a:gd name="connsiteX2-469" fmla="*/ 47452 w 671485"/>
                <a:gd name="connsiteY2-470" fmla="*/ 451617 h 960447"/>
                <a:gd name="connsiteX3-471" fmla="*/ 671486 w 671485"/>
                <a:gd name="connsiteY3-472" fmla="*/ -1 h 960447"/>
                <a:gd name="connsiteX0-473" fmla="*/ 704072 w 704071"/>
                <a:gd name="connsiteY0-474" fmla="*/ -1 h 1002702"/>
                <a:gd name="connsiteX1-475" fmla="*/ 54964 w 704071"/>
                <a:gd name="connsiteY1-476" fmla="*/ 1001298 h 1002702"/>
                <a:gd name="connsiteX2-477" fmla="*/ 47452 w 704071"/>
                <a:gd name="connsiteY2-478" fmla="*/ 493872 h 1002702"/>
                <a:gd name="connsiteX3-479" fmla="*/ 704072 w 704071"/>
                <a:gd name="connsiteY3-480" fmla="*/ -1 h 1002702"/>
                <a:gd name="connsiteX0-481" fmla="*/ 742818 w 742817"/>
                <a:gd name="connsiteY0-482" fmla="*/ -1 h 1002907"/>
                <a:gd name="connsiteX1-483" fmla="*/ 93710 w 742817"/>
                <a:gd name="connsiteY1-484" fmla="*/ 1001298 h 1002907"/>
                <a:gd name="connsiteX2-485" fmla="*/ 40776 w 742817"/>
                <a:gd name="connsiteY2-486" fmla="*/ 531631 h 1002907"/>
                <a:gd name="connsiteX3-487" fmla="*/ 742818 w 742817"/>
                <a:gd name="connsiteY3-488" fmla="*/ -1 h 1002907"/>
                <a:gd name="connsiteX0-489" fmla="*/ 741847 w 741846"/>
                <a:gd name="connsiteY0-490" fmla="*/ -1 h 1019000"/>
                <a:gd name="connsiteX1-491" fmla="*/ 100636 w 741846"/>
                <a:gd name="connsiteY1-492" fmla="*/ 1017485 h 1019000"/>
                <a:gd name="connsiteX2-493" fmla="*/ 39805 w 741846"/>
                <a:gd name="connsiteY2-494" fmla="*/ 531631 h 1019000"/>
                <a:gd name="connsiteX3-495" fmla="*/ 741847 w 741846"/>
                <a:gd name="connsiteY3-496" fmla="*/ -1 h 1019000"/>
                <a:gd name="connsiteX0-497" fmla="*/ 741847 w 746714"/>
                <a:gd name="connsiteY0-498" fmla="*/ 138 h 1019139"/>
                <a:gd name="connsiteX1-499" fmla="*/ 338567 w 746714"/>
                <a:gd name="connsiteY1-500" fmla="*/ 485087 h 1019139"/>
                <a:gd name="connsiteX2-501" fmla="*/ 100636 w 746714"/>
                <a:gd name="connsiteY2-502" fmla="*/ 1017624 h 1019139"/>
                <a:gd name="connsiteX3-503" fmla="*/ 39805 w 746714"/>
                <a:gd name="connsiteY3-504" fmla="*/ 531770 h 1019139"/>
                <a:gd name="connsiteX4-505" fmla="*/ 741847 w 746714"/>
                <a:gd name="connsiteY4-506" fmla="*/ 138 h 1019139"/>
                <a:gd name="connsiteX0-507" fmla="*/ 741847 w 745242"/>
                <a:gd name="connsiteY0-508" fmla="*/ 164 h 1019165"/>
                <a:gd name="connsiteX1-509" fmla="*/ 172321 w 745242"/>
                <a:gd name="connsiteY1-510" fmla="*/ 432219 h 1019165"/>
                <a:gd name="connsiteX2-511" fmla="*/ 100636 w 745242"/>
                <a:gd name="connsiteY2-512" fmla="*/ 1017650 h 1019165"/>
                <a:gd name="connsiteX3-513" fmla="*/ 39805 w 745242"/>
                <a:gd name="connsiteY3-514" fmla="*/ 531796 h 1019165"/>
                <a:gd name="connsiteX4-515" fmla="*/ 741847 w 745242"/>
                <a:gd name="connsiteY4-516" fmla="*/ 164 h 1019165"/>
                <a:gd name="connsiteX0-517" fmla="*/ 741847 w 745242"/>
                <a:gd name="connsiteY0-518" fmla="*/ 164 h 1020106"/>
                <a:gd name="connsiteX1-519" fmla="*/ 172321 w 745242"/>
                <a:gd name="connsiteY1-520" fmla="*/ 432219 h 1020106"/>
                <a:gd name="connsiteX2-521" fmla="*/ 108892 w 745242"/>
                <a:gd name="connsiteY2-522" fmla="*/ 707893 h 1020106"/>
                <a:gd name="connsiteX3-523" fmla="*/ 100636 w 745242"/>
                <a:gd name="connsiteY3-524" fmla="*/ 1017650 h 1020106"/>
                <a:gd name="connsiteX4-525" fmla="*/ 39805 w 745242"/>
                <a:gd name="connsiteY4-526" fmla="*/ 531796 h 1020106"/>
                <a:gd name="connsiteX5" fmla="*/ 741847 w 745242"/>
                <a:gd name="connsiteY5" fmla="*/ 164 h 1020106"/>
                <a:gd name="connsiteX0-527" fmla="*/ 741847 w 745242"/>
                <a:gd name="connsiteY0-528" fmla="*/ 164 h 1020038"/>
                <a:gd name="connsiteX1-529" fmla="*/ 172321 w 745242"/>
                <a:gd name="connsiteY1-530" fmla="*/ 432219 h 1020038"/>
                <a:gd name="connsiteX2-531" fmla="*/ 64860 w 745242"/>
                <a:gd name="connsiteY2-532" fmla="*/ 700513 h 1020038"/>
                <a:gd name="connsiteX3-533" fmla="*/ 100636 w 745242"/>
                <a:gd name="connsiteY3-534" fmla="*/ 1017650 h 1020038"/>
                <a:gd name="connsiteX4-535" fmla="*/ 39805 w 745242"/>
                <a:gd name="connsiteY4-536" fmla="*/ 531796 h 1020038"/>
                <a:gd name="connsiteX5-537" fmla="*/ 741847 w 745242"/>
                <a:gd name="connsiteY5-538" fmla="*/ 164 h 1020038"/>
                <a:gd name="connsiteX0-539" fmla="*/ 721708 w 725233"/>
                <a:gd name="connsiteY0-540" fmla="*/ 154 h 1035131"/>
                <a:gd name="connsiteX1-541" fmla="*/ 172321 w 725233"/>
                <a:gd name="connsiteY1-542" fmla="*/ 447312 h 1035131"/>
                <a:gd name="connsiteX2-543" fmla="*/ 64860 w 725233"/>
                <a:gd name="connsiteY2-544" fmla="*/ 715606 h 1035131"/>
                <a:gd name="connsiteX3-545" fmla="*/ 100636 w 725233"/>
                <a:gd name="connsiteY3-546" fmla="*/ 1032743 h 1035131"/>
                <a:gd name="connsiteX4-547" fmla="*/ 39805 w 725233"/>
                <a:gd name="connsiteY4-548" fmla="*/ 546889 h 1035131"/>
                <a:gd name="connsiteX5-549" fmla="*/ 721708 w 725233"/>
                <a:gd name="connsiteY5-550" fmla="*/ 154 h 1035131"/>
                <a:gd name="connsiteX0-551" fmla="*/ 723464 w 726989"/>
                <a:gd name="connsiteY0-552" fmla="*/ 154 h 1019631"/>
                <a:gd name="connsiteX1-553" fmla="*/ 174077 w 726989"/>
                <a:gd name="connsiteY1-554" fmla="*/ 447312 h 1019631"/>
                <a:gd name="connsiteX2-555" fmla="*/ 66616 w 726989"/>
                <a:gd name="connsiteY2-556" fmla="*/ 715606 h 1019631"/>
                <a:gd name="connsiteX3-557" fmla="*/ 88374 w 726989"/>
                <a:gd name="connsiteY3-558" fmla="*/ 1017096 h 1019631"/>
                <a:gd name="connsiteX4-559" fmla="*/ 41561 w 726989"/>
                <a:gd name="connsiteY4-560" fmla="*/ 546889 h 1019631"/>
                <a:gd name="connsiteX5-561" fmla="*/ 723464 w 726989"/>
                <a:gd name="connsiteY5-562" fmla="*/ 154 h 1019631"/>
                <a:gd name="connsiteX0-563" fmla="*/ 741831 w 745356"/>
                <a:gd name="connsiteY0-564" fmla="*/ 154 h 1019631"/>
                <a:gd name="connsiteX1-565" fmla="*/ 192444 w 745356"/>
                <a:gd name="connsiteY1-566" fmla="*/ 447312 h 1019631"/>
                <a:gd name="connsiteX2-567" fmla="*/ 84983 w 745356"/>
                <a:gd name="connsiteY2-568" fmla="*/ 715606 h 1019631"/>
                <a:gd name="connsiteX3-569" fmla="*/ 106741 w 745356"/>
                <a:gd name="connsiteY3-570" fmla="*/ 1017096 h 1019631"/>
                <a:gd name="connsiteX4-571" fmla="*/ 38992 w 745356"/>
                <a:gd name="connsiteY4-572" fmla="*/ 582493 h 1019631"/>
                <a:gd name="connsiteX5-573" fmla="*/ 741831 w 745356"/>
                <a:gd name="connsiteY5-574" fmla="*/ 154 h 1019631"/>
                <a:gd name="connsiteX0-575" fmla="*/ 741831 w 745356"/>
                <a:gd name="connsiteY0-576" fmla="*/ 154 h 1019631"/>
                <a:gd name="connsiteX1-577" fmla="*/ 192444 w 745356"/>
                <a:gd name="connsiteY1-578" fmla="*/ 447312 h 1019631"/>
                <a:gd name="connsiteX2-579" fmla="*/ 84983 w 745356"/>
                <a:gd name="connsiteY2-580" fmla="*/ 715606 h 1019631"/>
                <a:gd name="connsiteX3-581" fmla="*/ 106741 w 745356"/>
                <a:gd name="connsiteY3-582" fmla="*/ 1017096 h 1019631"/>
                <a:gd name="connsiteX4-583" fmla="*/ 38992 w 745356"/>
                <a:gd name="connsiteY4-584" fmla="*/ 582493 h 1019631"/>
                <a:gd name="connsiteX5-585" fmla="*/ 741831 w 745356"/>
                <a:gd name="connsiteY5-586" fmla="*/ 154 h 1019631"/>
                <a:gd name="connsiteX0-587" fmla="*/ 727656 w 731181"/>
                <a:gd name="connsiteY0-588" fmla="*/ 154 h 1164760"/>
                <a:gd name="connsiteX1-589" fmla="*/ 178269 w 731181"/>
                <a:gd name="connsiteY1-590" fmla="*/ 447312 h 1164760"/>
                <a:gd name="connsiteX2-591" fmla="*/ 70808 w 731181"/>
                <a:gd name="connsiteY2-592" fmla="*/ 715606 h 1164760"/>
                <a:gd name="connsiteX3-593" fmla="*/ 287232 w 731181"/>
                <a:gd name="connsiteY3-594" fmla="*/ 1163145 h 1164760"/>
                <a:gd name="connsiteX4-595" fmla="*/ 24817 w 731181"/>
                <a:gd name="connsiteY4-596" fmla="*/ 582493 h 1164760"/>
                <a:gd name="connsiteX5-597" fmla="*/ 727656 w 731181"/>
                <a:gd name="connsiteY5-598" fmla="*/ 154 h 1164760"/>
                <a:gd name="connsiteX0-599" fmla="*/ 750690 w 754215"/>
                <a:gd name="connsiteY0-600" fmla="*/ 154 h 1164760"/>
                <a:gd name="connsiteX1-601" fmla="*/ 201303 w 754215"/>
                <a:gd name="connsiteY1-602" fmla="*/ 447312 h 1164760"/>
                <a:gd name="connsiteX2-603" fmla="*/ 93842 w 754215"/>
                <a:gd name="connsiteY2-604" fmla="*/ 715606 h 1164760"/>
                <a:gd name="connsiteX3-605" fmla="*/ 310266 w 754215"/>
                <a:gd name="connsiteY3-606" fmla="*/ 1163145 h 1164760"/>
                <a:gd name="connsiteX4-607" fmla="*/ 23751 w 754215"/>
                <a:gd name="connsiteY4-608" fmla="*/ 646514 h 1164760"/>
                <a:gd name="connsiteX5-609" fmla="*/ 750690 w 754215"/>
                <a:gd name="connsiteY5-610" fmla="*/ 154 h 1164760"/>
                <a:gd name="connsiteX0-611" fmla="*/ 750690 w 754215"/>
                <a:gd name="connsiteY0-612" fmla="*/ 154 h 1165068"/>
                <a:gd name="connsiteX1-613" fmla="*/ 201303 w 754215"/>
                <a:gd name="connsiteY1-614" fmla="*/ 447312 h 1165068"/>
                <a:gd name="connsiteX2-615" fmla="*/ 63619 w 754215"/>
                <a:gd name="connsiteY2-616" fmla="*/ 780161 h 1165068"/>
                <a:gd name="connsiteX3-617" fmla="*/ 310266 w 754215"/>
                <a:gd name="connsiteY3-618" fmla="*/ 1163145 h 1165068"/>
                <a:gd name="connsiteX4-619" fmla="*/ 23751 w 754215"/>
                <a:gd name="connsiteY4-620" fmla="*/ 646514 h 1165068"/>
                <a:gd name="connsiteX5-621" fmla="*/ 750690 w 754215"/>
                <a:gd name="connsiteY5-622" fmla="*/ 154 h 1165068"/>
                <a:gd name="connsiteX0-623" fmla="*/ 750690 w 754215"/>
                <a:gd name="connsiteY0-624" fmla="*/ 154 h 1165157"/>
                <a:gd name="connsiteX1-625" fmla="*/ 201303 w 754215"/>
                <a:gd name="connsiteY1-626" fmla="*/ 447312 h 1165157"/>
                <a:gd name="connsiteX2-627" fmla="*/ 83756 w 754215"/>
                <a:gd name="connsiteY2-628" fmla="*/ 795270 h 1165157"/>
                <a:gd name="connsiteX3-629" fmla="*/ 310266 w 754215"/>
                <a:gd name="connsiteY3-630" fmla="*/ 1163145 h 1165157"/>
                <a:gd name="connsiteX4-631" fmla="*/ 23751 w 754215"/>
                <a:gd name="connsiteY4-632" fmla="*/ 646514 h 1165157"/>
                <a:gd name="connsiteX5-633" fmla="*/ 750690 w 754215"/>
                <a:gd name="connsiteY5-634" fmla="*/ 154 h 1165157"/>
                <a:gd name="connsiteX0-635" fmla="*/ 723338 w 726863"/>
                <a:gd name="connsiteY0-636" fmla="*/ 154 h 1165157"/>
                <a:gd name="connsiteX1-637" fmla="*/ 173951 w 726863"/>
                <a:gd name="connsiteY1-638" fmla="*/ 447312 h 1165157"/>
                <a:gd name="connsiteX2-639" fmla="*/ 56404 w 726863"/>
                <a:gd name="connsiteY2-640" fmla="*/ 795270 h 1165157"/>
                <a:gd name="connsiteX3-641" fmla="*/ 282914 w 726863"/>
                <a:gd name="connsiteY3-642" fmla="*/ 1163145 h 1165157"/>
                <a:gd name="connsiteX4-643" fmla="*/ 25028 w 726863"/>
                <a:gd name="connsiteY4-644" fmla="*/ 683383 h 1165157"/>
                <a:gd name="connsiteX5-645" fmla="*/ 723338 w 726863"/>
                <a:gd name="connsiteY5-646" fmla="*/ 154 h 1165157"/>
                <a:gd name="connsiteX0-647" fmla="*/ 723338 w 726863"/>
                <a:gd name="connsiteY0-648" fmla="*/ 154 h 1165157"/>
                <a:gd name="connsiteX1-649" fmla="*/ 173951 w 726863"/>
                <a:gd name="connsiteY1-650" fmla="*/ 447312 h 1165157"/>
                <a:gd name="connsiteX2-651" fmla="*/ 56404 w 726863"/>
                <a:gd name="connsiteY2-652" fmla="*/ 795270 h 1165157"/>
                <a:gd name="connsiteX3-653" fmla="*/ 282914 w 726863"/>
                <a:gd name="connsiteY3-654" fmla="*/ 1163145 h 1165157"/>
                <a:gd name="connsiteX4-655" fmla="*/ 25028 w 726863"/>
                <a:gd name="connsiteY4-656" fmla="*/ 683383 h 1165157"/>
                <a:gd name="connsiteX5-657" fmla="*/ 723338 w 726863"/>
                <a:gd name="connsiteY5-658" fmla="*/ 154 h 1165157"/>
                <a:gd name="connsiteX0-659" fmla="*/ 714129 w 717654"/>
                <a:gd name="connsiteY0-660" fmla="*/ 154 h 1165157"/>
                <a:gd name="connsiteX1-661" fmla="*/ 164742 w 717654"/>
                <a:gd name="connsiteY1-662" fmla="*/ 447312 h 1165157"/>
                <a:gd name="connsiteX2-663" fmla="*/ 47195 w 717654"/>
                <a:gd name="connsiteY2-664" fmla="*/ 795270 h 1165157"/>
                <a:gd name="connsiteX3-665" fmla="*/ 273705 w 717654"/>
                <a:gd name="connsiteY3-666" fmla="*/ 1163145 h 1165157"/>
                <a:gd name="connsiteX4-667" fmla="*/ 15819 w 717654"/>
                <a:gd name="connsiteY4-668" fmla="*/ 683383 h 1165157"/>
                <a:gd name="connsiteX5-669" fmla="*/ 714129 w 717654"/>
                <a:gd name="connsiteY5-670" fmla="*/ 154 h 1165157"/>
                <a:gd name="connsiteX0-671" fmla="*/ 714129 w 717654"/>
                <a:gd name="connsiteY0-672" fmla="*/ 154 h 1165286"/>
                <a:gd name="connsiteX1-673" fmla="*/ 164742 w 717654"/>
                <a:gd name="connsiteY1-674" fmla="*/ 447312 h 1165286"/>
                <a:gd name="connsiteX2-675" fmla="*/ 47195 w 717654"/>
                <a:gd name="connsiteY2-676" fmla="*/ 795270 h 1165286"/>
                <a:gd name="connsiteX3-677" fmla="*/ 273705 w 717654"/>
                <a:gd name="connsiteY3-678" fmla="*/ 1163145 h 1165286"/>
                <a:gd name="connsiteX4-679" fmla="*/ 15819 w 717654"/>
                <a:gd name="connsiteY4-680" fmla="*/ 683383 h 1165286"/>
                <a:gd name="connsiteX5-681" fmla="*/ 714129 w 717654"/>
                <a:gd name="connsiteY5-682" fmla="*/ 154 h 1165286"/>
                <a:gd name="connsiteX0-683" fmla="*/ 731902 w 735427"/>
                <a:gd name="connsiteY0-684" fmla="*/ 154 h 1165286"/>
                <a:gd name="connsiteX1-685" fmla="*/ 182515 w 735427"/>
                <a:gd name="connsiteY1-686" fmla="*/ 447312 h 1165286"/>
                <a:gd name="connsiteX2-687" fmla="*/ 64968 w 735427"/>
                <a:gd name="connsiteY2-688" fmla="*/ 795270 h 1165286"/>
                <a:gd name="connsiteX3-689" fmla="*/ 291478 w 735427"/>
                <a:gd name="connsiteY3-690" fmla="*/ 1163145 h 1165286"/>
                <a:gd name="connsiteX4-691" fmla="*/ 15231 w 735427"/>
                <a:gd name="connsiteY4-692" fmla="*/ 684998 h 1165286"/>
                <a:gd name="connsiteX5-693" fmla="*/ 731902 w 735427"/>
                <a:gd name="connsiteY5-694" fmla="*/ 154 h 1165286"/>
                <a:gd name="connsiteX0-695" fmla="*/ 731902 w 735427"/>
                <a:gd name="connsiteY0-696" fmla="*/ 154 h 1165342"/>
                <a:gd name="connsiteX1-697" fmla="*/ 182515 w 735427"/>
                <a:gd name="connsiteY1-698" fmla="*/ 447312 h 1165342"/>
                <a:gd name="connsiteX2-699" fmla="*/ 41075 w 735427"/>
                <a:gd name="connsiteY2-700" fmla="*/ 803000 h 1165342"/>
                <a:gd name="connsiteX3-701" fmla="*/ 291478 w 735427"/>
                <a:gd name="connsiteY3-702" fmla="*/ 1163145 h 1165342"/>
                <a:gd name="connsiteX4-703" fmla="*/ 15231 w 735427"/>
                <a:gd name="connsiteY4-704" fmla="*/ 684998 h 1165342"/>
                <a:gd name="connsiteX5-705" fmla="*/ 731902 w 735427"/>
                <a:gd name="connsiteY5-706" fmla="*/ 154 h 1165342"/>
                <a:gd name="connsiteX0-707" fmla="*/ 731902 w 735427"/>
                <a:gd name="connsiteY0-708" fmla="*/ 154 h 1165342"/>
                <a:gd name="connsiteX1-709" fmla="*/ 182515 w 735427"/>
                <a:gd name="connsiteY1-710" fmla="*/ 447312 h 1165342"/>
                <a:gd name="connsiteX2-711" fmla="*/ 41075 w 735427"/>
                <a:gd name="connsiteY2-712" fmla="*/ 803000 h 1165342"/>
                <a:gd name="connsiteX3-713" fmla="*/ 291478 w 735427"/>
                <a:gd name="connsiteY3-714" fmla="*/ 1163145 h 1165342"/>
                <a:gd name="connsiteX4-715" fmla="*/ 15231 w 735427"/>
                <a:gd name="connsiteY4-716" fmla="*/ 684998 h 1165342"/>
                <a:gd name="connsiteX5-717" fmla="*/ 731902 w 735427"/>
                <a:gd name="connsiteY5-718" fmla="*/ 154 h 1165342"/>
                <a:gd name="connsiteX0-719" fmla="*/ 723325 w 726850"/>
                <a:gd name="connsiteY0-720" fmla="*/ 154 h 1165342"/>
                <a:gd name="connsiteX1-721" fmla="*/ 173938 w 726850"/>
                <a:gd name="connsiteY1-722" fmla="*/ 447312 h 1165342"/>
                <a:gd name="connsiteX2-723" fmla="*/ 32498 w 726850"/>
                <a:gd name="connsiteY2-724" fmla="*/ 803000 h 1165342"/>
                <a:gd name="connsiteX3-725" fmla="*/ 282901 w 726850"/>
                <a:gd name="connsiteY3-726" fmla="*/ 1163145 h 1165342"/>
                <a:gd name="connsiteX4-727" fmla="*/ 6654 w 726850"/>
                <a:gd name="connsiteY4-728" fmla="*/ 684998 h 1165342"/>
                <a:gd name="connsiteX5-729" fmla="*/ 723325 w 726850"/>
                <a:gd name="connsiteY5-730" fmla="*/ 154 h 1165342"/>
                <a:gd name="connsiteX0-731" fmla="*/ 723325 w 726850"/>
                <a:gd name="connsiteY0-732" fmla="*/ 154 h 1165455"/>
                <a:gd name="connsiteX1-733" fmla="*/ 173938 w 726850"/>
                <a:gd name="connsiteY1-734" fmla="*/ 447312 h 1165455"/>
                <a:gd name="connsiteX2-735" fmla="*/ 58757 w 726850"/>
                <a:gd name="connsiteY2-736" fmla="*/ 817569 h 1165455"/>
                <a:gd name="connsiteX3-737" fmla="*/ 282901 w 726850"/>
                <a:gd name="connsiteY3-738" fmla="*/ 1163145 h 1165455"/>
                <a:gd name="connsiteX4-739" fmla="*/ 6654 w 726850"/>
                <a:gd name="connsiteY4-740" fmla="*/ 684998 h 1165455"/>
                <a:gd name="connsiteX5-741" fmla="*/ 723325 w 726850"/>
                <a:gd name="connsiteY5-742" fmla="*/ 154 h 1165455"/>
                <a:gd name="connsiteX0-743" fmla="*/ 723325 w 726850"/>
                <a:gd name="connsiteY0-744" fmla="*/ 154 h 1165455"/>
                <a:gd name="connsiteX1-745" fmla="*/ 173938 w 726850"/>
                <a:gd name="connsiteY1-746" fmla="*/ 447312 h 1165455"/>
                <a:gd name="connsiteX2-747" fmla="*/ 58757 w 726850"/>
                <a:gd name="connsiteY2-748" fmla="*/ 817569 h 1165455"/>
                <a:gd name="connsiteX3-749" fmla="*/ 282901 w 726850"/>
                <a:gd name="connsiteY3-750" fmla="*/ 1163145 h 1165455"/>
                <a:gd name="connsiteX4-751" fmla="*/ 6654 w 726850"/>
                <a:gd name="connsiteY4-752" fmla="*/ 684998 h 1165455"/>
                <a:gd name="connsiteX5-753" fmla="*/ 723325 w 726850"/>
                <a:gd name="connsiteY5-754" fmla="*/ 154 h 1165455"/>
                <a:gd name="connsiteX0-755" fmla="*/ 723325 w 726850"/>
                <a:gd name="connsiteY0-756" fmla="*/ 154 h 1164919"/>
                <a:gd name="connsiteX1-757" fmla="*/ 173938 w 726850"/>
                <a:gd name="connsiteY1-758" fmla="*/ 447312 h 1164919"/>
                <a:gd name="connsiteX2-759" fmla="*/ 282901 w 726850"/>
                <a:gd name="connsiteY2-760" fmla="*/ 1163145 h 1164919"/>
                <a:gd name="connsiteX3-761" fmla="*/ 6654 w 726850"/>
                <a:gd name="connsiteY3-762" fmla="*/ 684998 h 1164919"/>
                <a:gd name="connsiteX4-763" fmla="*/ 723325 w 726850"/>
                <a:gd name="connsiteY4-764" fmla="*/ 154 h 1164919"/>
                <a:gd name="connsiteX0-765" fmla="*/ 723325 w 726850"/>
                <a:gd name="connsiteY0-766" fmla="*/ 154 h 1164919"/>
                <a:gd name="connsiteX1-767" fmla="*/ 173938 w 726850"/>
                <a:gd name="connsiteY1-768" fmla="*/ 447312 h 1164919"/>
                <a:gd name="connsiteX2-769" fmla="*/ 282901 w 726850"/>
                <a:gd name="connsiteY2-770" fmla="*/ 1163145 h 1164919"/>
                <a:gd name="connsiteX3-771" fmla="*/ 6654 w 726850"/>
                <a:gd name="connsiteY3-772" fmla="*/ 684998 h 1164919"/>
                <a:gd name="connsiteX4-773" fmla="*/ 723325 w 726850"/>
                <a:gd name="connsiteY4-774" fmla="*/ 154 h 1164919"/>
                <a:gd name="connsiteX0-775" fmla="*/ 727684 w 731209"/>
                <a:gd name="connsiteY0-776" fmla="*/ 154 h 1163146"/>
                <a:gd name="connsiteX1-777" fmla="*/ 178297 w 731209"/>
                <a:gd name="connsiteY1-778" fmla="*/ 447312 h 1163146"/>
                <a:gd name="connsiteX2-779" fmla="*/ 287260 w 731209"/>
                <a:gd name="connsiteY2-780" fmla="*/ 1163145 h 1163146"/>
                <a:gd name="connsiteX3-781" fmla="*/ 11013 w 731209"/>
                <a:gd name="connsiteY3-782" fmla="*/ 684998 h 1163146"/>
                <a:gd name="connsiteX4-783" fmla="*/ 727684 w 731209"/>
                <a:gd name="connsiteY4-784" fmla="*/ 154 h 1163146"/>
                <a:gd name="connsiteX0-785" fmla="*/ 758881 w 762406"/>
                <a:gd name="connsiteY0-786" fmla="*/ 154 h 1163146"/>
                <a:gd name="connsiteX1-787" fmla="*/ 209494 w 762406"/>
                <a:gd name="connsiteY1-788" fmla="*/ 447312 h 1163146"/>
                <a:gd name="connsiteX2-789" fmla="*/ 318457 w 762406"/>
                <a:gd name="connsiteY2-790" fmla="*/ 1163145 h 1163146"/>
                <a:gd name="connsiteX3-791" fmla="*/ 9827 w 762406"/>
                <a:gd name="connsiteY3-792" fmla="*/ 670970 h 1163146"/>
                <a:gd name="connsiteX4-793" fmla="*/ 758881 w 762406"/>
                <a:gd name="connsiteY4-794" fmla="*/ 154 h 1163146"/>
                <a:gd name="connsiteX0-795" fmla="*/ 740516 w 744168"/>
                <a:gd name="connsiteY0-796" fmla="*/ 156 h 1161532"/>
                <a:gd name="connsiteX1-797" fmla="*/ 209494 w 744168"/>
                <a:gd name="connsiteY1-798" fmla="*/ 445698 h 1161532"/>
                <a:gd name="connsiteX2-799" fmla="*/ 318457 w 744168"/>
                <a:gd name="connsiteY2-800" fmla="*/ 1161531 h 1161532"/>
                <a:gd name="connsiteX3-801" fmla="*/ 9827 w 744168"/>
                <a:gd name="connsiteY3-802" fmla="*/ 669356 h 1161532"/>
                <a:gd name="connsiteX4-803" fmla="*/ 740516 w 744168"/>
                <a:gd name="connsiteY4-804" fmla="*/ 156 h 1161532"/>
                <a:gd name="connsiteX0-805" fmla="*/ 740516 w 744168"/>
                <a:gd name="connsiteY0-806" fmla="*/ 156 h 1161532"/>
                <a:gd name="connsiteX1-807" fmla="*/ 209494 w 744168"/>
                <a:gd name="connsiteY1-808" fmla="*/ 445698 h 1161532"/>
                <a:gd name="connsiteX2-809" fmla="*/ 318457 w 744168"/>
                <a:gd name="connsiteY2-810" fmla="*/ 1161531 h 1161532"/>
                <a:gd name="connsiteX3-811" fmla="*/ 9827 w 744168"/>
                <a:gd name="connsiteY3-812" fmla="*/ 669356 h 1161532"/>
                <a:gd name="connsiteX4-813" fmla="*/ 740516 w 744168"/>
                <a:gd name="connsiteY4-814" fmla="*/ 156 h 1161532"/>
                <a:gd name="connsiteX0-815" fmla="*/ 740516 w 744168"/>
                <a:gd name="connsiteY0-816" fmla="*/ 156 h 1161532"/>
                <a:gd name="connsiteX1-817" fmla="*/ 209494 w 744168"/>
                <a:gd name="connsiteY1-818" fmla="*/ 445698 h 1161532"/>
                <a:gd name="connsiteX2-819" fmla="*/ 318457 w 744168"/>
                <a:gd name="connsiteY2-820" fmla="*/ 1161531 h 1161532"/>
                <a:gd name="connsiteX3-821" fmla="*/ 9827 w 744168"/>
                <a:gd name="connsiteY3-822" fmla="*/ 669356 h 1161532"/>
                <a:gd name="connsiteX4-823" fmla="*/ 740516 w 744168"/>
                <a:gd name="connsiteY4-824" fmla="*/ 156 h 1161532"/>
                <a:gd name="connsiteX0-825" fmla="*/ 736028 w 739680"/>
                <a:gd name="connsiteY0-826" fmla="*/ 156 h 1161532"/>
                <a:gd name="connsiteX1-827" fmla="*/ 205006 w 739680"/>
                <a:gd name="connsiteY1-828" fmla="*/ 445698 h 1161532"/>
                <a:gd name="connsiteX2-829" fmla="*/ 313969 w 739680"/>
                <a:gd name="connsiteY2-830" fmla="*/ 1161531 h 1161532"/>
                <a:gd name="connsiteX3-831" fmla="*/ 5339 w 739680"/>
                <a:gd name="connsiteY3-832" fmla="*/ 669356 h 1161532"/>
                <a:gd name="connsiteX4-833" fmla="*/ 736028 w 739680"/>
                <a:gd name="connsiteY4-834" fmla="*/ 156 h 1161532"/>
                <a:gd name="connsiteX0-835" fmla="*/ 736028 w 739680"/>
                <a:gd name="connsiteY0-836" fmla="*/ 156 h 1161532"/>
                <a:gd name="connsiteX1-837" fmla="*/ 205006 w 739680"/>
                <a:gd name="connsiteY1-838" fmla="*/ 445698 h 1161532"/>
                <a:gd name="connsiteX2-839" fmla="*/ 313969 w 739680"/>
                <a:gd name="connsiteY2-840" fmla="*/ 1161531 h 1161532"/>
                <a:gd name="connsiteX3-841" fmla="*/ 5339 w 739680"/>
                <a:gd name="connsiteY3-842" fmla="*/ 669356 h 1161532"/>
                <a:gd name="connsiteX4-843" fmla="*/ 736028 w 739680"/>
                <a:gd name="connsiteY4-844" fmla="*/ 156 h 1161532"/>
                <a:gd name="connsiteX0-845" fmla="*/ 736028 w 739267"/>
                <a:gd name="connsiteY0-846" fmla="*/ 142 h 1161518"/>
                <a:gd name="connsiteX1-847" fmla="*/ 140038 w 739267"/>
                <a:gd name="connsiteY1-848" fmla="*/ 473912 h 1161518"/>
                <a:gd name="connsiteX2-849" fmla="*/ 313969 w 739267"/>
                <a:gd name="connsiteY2-850" fmla="*/ 1161517 h 1161518"/>
                <a:gd name="connsiteX3-851" fmla="*/ 5339 w 739267"/>
                <a:gd name="connsiteY3-852" fmla="*/ 669342 h 1161518"/>
                <a:gd name="connsiteX4-853" fmla="*/ 736028 w 739267"/>
                <a:gd name="connsiteY4-854" fmla="*/ 142 h 1161518"/>
                <a:gd name="connsiteX0-855" fmla="*/ 736028 w 739267"/>
                <a:gd name="connsiteY0-856" fmla="*/ 142 h 1161518"/>
                <a:gd name="connsiteX1-857" fmla="*/ 140038 w 739267"/>
                <a:gd name="connsiteY1-858" fmla="*/ 473912 h 1161518"/>
                <a:gd name="connsiteX2-859" fmla="*/ 313969 w 739267"/>
                <a:gd name="connsiteY2-860" fmla="*/ 1161517 h 1161518"/>
                <a:gd name="connsiteX3-861" fmla="*/ 5339 w 739267"/>
                <a:gd name="connsiteY3-862" fmla="*/ 669342 h 1161518"/>
                <a:gd name="connsiteX4-863" fmla="*/ 736028 w 739267"/>
                <a:gd name="connsiteY4-864" fmla="*/ 142 h 1161518"/>
                <a:gd name="connsiteX0-865" fmla="*/ 736028 w 736029"/>
                <a:gd name="connsiteY0-866" fmla="*/ 1 h 1161377"/>
                <a:gd name="connsiteX1-867" fmla="*/ 140038 w 736029"/>
                <a:gd name="connsiteY1-868" fmla="*/ 473771 h 1161377"/>
                <a:gd name="connsiteX2-869" fmla="*/ 313969 w 736029"/>
                <a:gd name="connsiteY2-870" fmla="*/ 1161376 h 1161377"/>
                <a:gd name="connsiteX3-871" fmla="*/ 5339 w 736029"/>
                <a:gd name="connsiteY3-872" fmla="*/ 669201 h 1161377"/>
                <a:gd name="connsiteX4-873" fmla="*/ 736028 w 736029"/>
                <a:gd name="connsiteY4-874" fmla="*/ 1 h 1161377"/>
                <a:gd name="connsiteX0-875" fmla="*/ 736028 w 736029"/>
                <a:gd name="connsiteY0-876" fmla="*/ 1 h 1161377"/>
                <a:gd name="connsiteX1-877" fmla="*/ 140038 w 736029"/>
                <a:gd name="connsiteY1-878" fmla="*/ 473771 h 1161377"/>
                <a:gd name="connsiteX2-879" fmla="*/ 313969 w 736029"/>
                <a:gd name="connsiteY2-880" fmla="*/ 1161376 h 1161377"/>
                <a:gd name="connsiteX3-881" fmla="*/ 5339 w 736029"/>
                <a:gd name="connsiteY3-882" fmla="*/ 669201 h 1161377"/>
                <a:gd name="connsiteX4-883" fmla="*/ 736028 w 736029"/>
                <a:gd name="connsiteY4-884" fmla="*/ 1 h 116137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37" y="connsiteY4-138"/>
                </a:cxn>
              </a:cxnLst>
              <a:rect l="l" t="t" r="r" b="b"/>
              <a:pathLst>
                <a:path w="736029" h="1161377">
                  <a:moveTo>
                    <a:pt x="736028" y="1"/>
                  </a:moveTo>
                  <a:cubicBezTo>
                    <a:pt x="365803" y="226136"/>
                    <a:pt x="246907" y="304190"/>
                    <a:pt x="140038" y="473771"/>
                  </a:cubicBezTo>
                  <a:cubicBezTo>
                    <a:pt x="38008" y="630731"/>
                    <a:pt x="-34265" y="896023"/>
                    <a:pt x="313969" y="1161376"/>
                  </a:cubicBezTo>
                  <a:cubicBezTo>
                    <a:pt x="190600" y="1071095"/>
                    <a:pt x="-37760" y="963999"/>
                    <a:pt x="5339" y="669201"/>
                  </a:cubicBezTo>
                  <a:cubicBezTo>
                    <a:pt x="71378" y="384879"/>
                    <a:pt x="305524" y="249109"/>
                    <a:pt x="736028" y="1"/>
                  </a:cubicBezTo>
                  <a:close/>
                </a:path>
              </a:pathLst>
            </a:custGeom>
            <a:solidFill>
              <a:schemeClr val="bg1">
                <a:alpha val="82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 15"/>
            <p:cNvSpPr/>
            <p:nvPr/>
          </p:nvSpPr>
          <p:spPr>
            <a:xfrm rot="331175">
              <a:off x="3653140" y="2534486"/>
              <a:ext cx="159583" cy="247665"/>
            </a:xfrm>
            <a:custGeom>
              <a:avLst/>
              <a:gdLst>
                <a:gd name="connsiteX0" fmla="*/ 279918 w 746449"/>
                <a:gd name="connsiteY0" fmla="*/ 0 h 1073021"/>
                <a:gd name="connsiteX1" fmla="*/ 0 w 746449"/>
                <a:gd name="connsiteY1" fmla="*/ 1073021 h 1073021"/>
                <a:gd name="connsiteX2" fmla="*/ 746449 w 746449"/>
                <a:gd name="connsiteY2" fmla="*/ 1054359 h 1073021"/>
                <a:gd name="connsiteX3" fmla="*/ 279918 w 746449"/>
                <a:gd name="connsiteY3" fmla="*/ 0 h 1073021"/>
                <a:gd name="connsiteX0-1" fmla="*/ 375168 w 746449"/>
                <a:gd name="connsiteY0-2" fmla="*/ 0 h 1063496"/>
                <a:gd name="connsiteX1-3" fmla="*/ 0 w 746449"/>
                <a:gd name="connsiteY1-4" fmla="*/ 1063496 h 1063496"/>
                <a:gd name="connsiteX2-5" fmla="*/ 746449 w 746449"/>
                <a:gd name="connsiteY2-6" fmla="*/ 1044834 h 1063496"/>
                <a:gd name="connsiteX3-7" fmla="*/ 375168 w 746449"/>
                <a:gd name="connsiteY3-8" fmla="*/ 0 h 1063496"/>
                <a:gd name="connsiteX0-9" fmla="*/ 375168 w 789311"/>
                <a:gd name="connsiteY0-10" fmla="*/ 0 h 1063496"/>
                <a:gd name="connsiteX1-11" fmla="*/ 0 w 789311"/>
                <a:gd name="connsiteY1-12" fmla="*/ 1063496 h 1063496"/>
                <a:gd name="connsiteX2-13" fmla="*/ 789311 w 789311"/>
                <a:gd name="connsiteY2-14" fmla="*/ 1049596 h 1063496"/>
                <a:gd name="connsiteX3-15" fmla="*/ 375168 w 789311"/>
                <a:gd name="connsiteY3-16" fmla="*/ 0 h 1063496"/>
                <a:gd name="connsiteX0-17" fmla="*/ 341831 w 755974"/>
                <a:gd name="connsiteY0-18" fmla="*/ 0 h 1063496"/>
                <a:gd name="connsiteX1-19" fmla="*/ 0 w 755974"/>
                <a:gd name="connsiteY1-20" fmla="*/ 1063496 h 1063496"/>
                <a:gd name="connsiteX2-21" fmla="*/ 755974 w 755974"/>
                <a:gd name="connsiteY2-22" fmla="*/ 1049596 h 1063496"/>
                <a:gd name="connsiteX3-23" fmla="*/ 341831 w 755974"/>
                <a:gd name="connsiteY3-24" fmla="*/ 0 h 1063496"/>
                <a:gd name="connsiteX0-25" fmla="*/ 341831 w 722636"/>
                <a:gd name="connsiteY0-26" fmla="*/ 0 h 1063496"/>
                <a:gd name="connsiteX1-27" fmla="*/ 0 w 722636"/>
                <a:gd name="connsiteY1-28" fmla="*/ 1063496 h 1063496"/>
                <a:gd name="connsiteX2-29" fmla="*/ 722636 w 722636"/>
                <a:gd name="connsiteY2-30" fmla="*/ 1054358 h 1063496"/>
                <a:gd name="connsiteX3-31" fmla="*/ 341831 w 722636"/>
                <a:gd name="connsiteY3-32" fmla="*/ 0 h 1063496"/>
                <a:gd name="connsiteX0-33" fmla="*/ 318018 w 698823"/>
                <a:gd name="connsiteY0-34" fmla="*/ 0 h 1063496"/>
                <a:gd name="connsiteX1-35" fmla="*/ 0 w 698823"/>
                <a:gd name="connsiteY1-36" fmla="*/ 1063496 h 1063496"/>
                <a:gd name="connsiteX2-37" fmla="*/ 698823 w 698823"/>
                <a:gd name="connsiteY2-38" fmla="*/ 1054358 h 1063496"/>
                <a:gd name="connsiteX3-39" fmla="*/ 318018 w 698823"/>
                <a:gd name="connsiteY3-40" fmla="*/ 0 h 1063496"/>
                <a:gd name="connsiteX0-41" fmla="*/ 318018 w 698823"/>
                <a:gd name="connsiteY0-42" fmla="*/ 0 h 1109196"/>
                <a:gd name="connsiteX1-43" fmla="*/ 0 w 698823"/>
                <a:gd name="connsiteY1-44" fmla="*/ 1063496 h 1109196"/>
                <a:gd name="connsiteX2-45" fmla="*/ 698823 w 698823"/>
                <a:gd name="connsiteY2-46" fmla="*/ 1054358 h 1109196"/>
                <a:gd name="connsiteX3-47" fmla="*/ 318018 w 698823"/>
                <a:gd name="connsiteY3-48" fmla="*/ 0 h 1109196"/>
                <a:gd name="connsiteX0-49" fmla="*/ 318018 w 698823"/>
                <a:gd name="connsiteY0-50" fmla="*/ 0 h 1134390"/>
                <a:gd name="connsiteX1-51" fmla="*/ 0 w 698823"/>
                <a:gd name="connsiteY1-52" fmla="*/ 1063496 h 1134390"/>
                <a:gd name="connsiteX2-53" fmla="*/ 698823 w 698823"/>
                <a:gd name="connsiteY2-54" fmla="*/ 1054358 h 1134390"/>
                <a:gd name="connsiteX3-55" fmla="*/ 318018 w 698823"/>
                <a:gd name="connsiteY3-56" fmla="*/ 0 h 1134390"/>
                <a:gd name="connsiteX0-57" fmla="*/ 318018 w 698823"/>
                <a:gd name="connsiteY0-58" fmla="*/ 0 h 1134390"/>
                <a:gd name="connsiteX1-59" fmla="*/ 0 w 698823"/>
                <a:gd name="connsiteY1-60" fmla="*/ 1063496 h 1134390"/>
                <a:gd name="connsiteX2-61" fmla="*/ 698823 w 698823"/>
                <a:gd name="connsiteY2-62" fmla="*/ 1054358 h 1134390"/>
                <a:gd name="connsiteX3-63" fmla="*/ 318018 w 698823"/>
                <a:gd name="connsiteY3-64" fmla="*/ 0 h 1134390"/>
                <a:gd name="connsiteX0-65" fmla="*/ 318018 w 698823"/>
                <a:gd name="connsiteY0-66" fmla="*/ 0 h 1134390"/>
                <a:gd name="connsiteX1-67" fmla="*/ 0 w 698823"/>
                <a:gd name="connsiteY1-68" fmla="*/ 1063496 h 1134390"/>
                <a:gd name="connsiteX2-69" fmla="*/ 698823 w 698823"/>
                <a:gd name="connsiteY2-70" fmla="*/ 1054358 h 1134390"/>
                <a:gd name="connsiteX3-71" fmla="*/ 318018 w 698823"/>
                <a:gd name="connsiteY3-72" fmla="*/ 0 h 1134390"/>
                <a:gd name="connsiteX0-73" fmla="*/ 318018 w 698823"/>
                <a:gd name="connsiteY0-74" fmla="*/ 0 h 1134390"/>
                <a:gd name="connsiteX1-75" fmla="*/ 0 w 698823"/>
                <a:gd name="connsiteY1-76" fmla="*/ 1063496 h 1134390"/>
                <a:gd name="connsiteX2-77" fmla="*/ 698823 w 698823"/>
                <a:gd name="connsiteY2-78" fmla="*/ 1054358 h 1134390"/>
                <a:gd name="connsiteX3-79" fmla="*/ 318018 w 698823"/>
                <a:gd name="connsiteY3-80" fmla="*/ 0 h 1134390"/>
                <a:gd name="connsiteX0-81" fmla="*/ 318018 w 698823"/>
                <a:gd name="connsiteY0-82" fmla="*/ 0 h 1134390"/>
                <a:gd name="connsiteX1-83" fmla="*/ 0 w 698823"/>
                <a:gd name="connsiteY1-84" fmla="*/ 1063496 h 1134390"/>
                <a:gd name="connsiteX2-85" fmla="*/ 698823 w 698823"/>
                <a:gd name="connsiteY2-86" fmla="*/ 1054358 h 1134390"/>
                <a:gd name="connsiteX3-87" fmla="*/ 318018 w 698823"/>
                <a:gd name="connsiteY3-88" fmla="*/ 0 h 1134390"/>
                <a:gd name="connsiteX0-89" fmla="*/ 318018 w 698823"/>
                <a:gd name="connsiteY0-90" fmla="*/ 0 h 1165107"/>
                <a:gd name="connsiteX1-91" fmla="*/ 0 w 698823"/>
                <a:gd name="connsiteY1-92" fmla="*/ 1063496 h 1165107"/>
                <a:gd name="connsiteX2-93" fmla="*/ 698823 w 698823"/>
                <a:gd name="connsiteY2-94" fmla="*/ 1054358 h 1165107"/>
                <a:gd name="connsiteX3-95" fmla="*/ 318018 w 698823"/>
                <a:gd name="connsiteY3-96" fmla="*/ 0 h 1165107"/>
                <a:gd name="connsiteX0-97" fmla="*/ 318018 w 698823"/>
                <a:gd name="connsiteY0-98" fmla="*/ 0 h 1187555"/>
                <a:gd name="connsiteX1-99" fmla="*/ 0 w 698823"/>
                <a:gd name="connsiteY1-100" fmla="*/ 1063496 h 1187555"/>
                <a:gd name="connsiteX2-101" fmla="*/ 698823 w 698823"/>
                <a:gd name="connsiteY2-102" fmla="*/ 1054358 h 1187555"/>
                <a:gd name="connsiteX3-103" fmla="*/ 318018 w 698823"/>
                <a:gd name="connsiteY3-104" fmla="*/ 0 h 1187555"/>
                <a:gd name="connsiteX0-105" fmla="*/ 351356 w 698823"/>
                <a:gd name="connsiteY0-106" fmla="*/ 0 h 1178030"/>
                <a:gd name="connsiteX1-107" fmla="*/ 0 w 698823"/>
                <a:gd name="connsiteY1-108" fmla="*/ 1053971 h 1178030"/>
                <a:gd name="connsiteX2-109" fmla="*/ 698823 w 698823"/>
                <a:gd name="connsiteY2-110" fmla="*/ 1044833 h 1178030"/>
                <a:gd name="connsiteX3-111" fmla="*/ 351356 w 698823"/>
                <a:gd name="connsiteY3-112" fmla="*/ 0 h 1178030"/>
                <a:gd name="connsiteX0-113" fmla="*/ 351356 w 698823"/>
                <a:gd name="connsiteY0-114" fmla="*/ 0 h 1178030"/>
                <a:gd name="connsiteX1-115" fmla="*/ 0 w 698823"/>
                <a:gd name="connsiteY1-116" fmla="*/ 1053971 h 1178030"/>
                <a:gd name="connsiteX2-117" fmla="*/ 698823 w 698823"/>
                <a:gd name="connsiteY2-118" fmla="*/ 1044833 h 1178030"/>
                <a:gd name="connsiteX3-119" fmla="*/ 351356 w 698823"/>
                <a:gd name="connsiteY3-120" fmla="*/ 0 h 1178030"/>
                <a:gd name="connsiteX0-121" fmla="*/ 351356 w 706808"/>
                <a:gd name="connsiteY0-122" fmla="*/ 77287 h 1255317"/>
                <a:gd name="connsiteX1-123" fmla="*/ 0 w 706808"/>
                <a:gd name="connsiteY1-124" fmla="*/ 1131258 h 1255317"/>
                <a:gd name="connsiteX2-125" fmla="*/ 698823 w 706808"/>
                <a:gd name="connsiteY2-126" fmla="*/ 1122120 h 1255317"/>
                <a:gd name="connsiteX3-127" fmla="*/ 376981 w 706808"/>
                <a:gd name="connsiteY3-128" fmla="*/ 196052 h 1255317"/>
                <a:gd name="connsiteX4" fmla="*/ 351356 w 706808"/>
                <a:gd name="connsiteY4" fmla="*/ 77287 h 1255317"/>
                <a:gd name="connsiteX0-129" fmla="*/ 351356 w 707484"/>
                <a:gd name="connsiteY0-130" fmla="*/ 77287 h 1255317"/>
                <a:gd name="connsiteX1-131" fmla="*/ 0 w 707484"/>
                <a:gd name="connsiteY1-132" fmla="*/ 1131258 h 1255317"/>
                <a:gd name="connsiteX2-133" fmla="*/ 698823 w 707484"/>
                <a:gd name="connsiteY2-134" fmla="*/ 1122120 h 1255317"/>
                <a:gd name="connsiteX3-135" fmla="*/ 406103 w 707484"/>
                <a:gd name="connsiteY3-136" fmla="*/ 196052 h 1255317"/>
                <a:gd name="connsiteX4-137" fmla="*/ 351356 w 707484"/>
                <a:gd name="connsiteY4-138" fmla="*/ 77287 h 1255317"/>
                <a:gd name="connsiteX0-139" fmla="*/ 307672 w 707484"/>
                <a:gd name="connsiteY0-140" fmla="*/ 120775 h 1186019"/>
                <a:gd name="connsiteX1-141" fmla="*/ 0 w 707484"/>
                <a:gd name="connsiteY1-142" fmla="*/ 1061960 h 1186019"/>
                <a:gd name="connsiteX2-143" fmla="*/ 698823 w 707484"/>
                <a:gd name="connsiteY2-144" fmla="*/ 1052822 h 1186019"/>
                <a:gd name="connsiteX3-145" fmla="*/ 406103 w 707484"/>
                <a:gd name="connsiteY3-146" fmla="*/ 126754 h 1186019"/>
                <a:gd name="connsiteX4-147" fmla="*/ 307672 w 707484"/>
                <a:gd name="connsiteY4-148" fmla="*/ 120775 h 1186019"/>
                <a:gd name="connsiteX0-149" fmla="*/ 307672 w 708070"/>
                <a:gd name="connsiteY0-150" fmla="*/ 124933 h 1190177"/>
                <a:gd name="connsiteX1-151" fmla="*/ 0 w 708070"/>
                <a:gd name="connsiteY1-152" fmla="*/ 1066118 h 1190177"/>
                <a:gd name="connsiteX2-153" fmla="*/ 698823 w 708070"/>
                <a:gd name="connsiteY2-154" fmla="*/ 1056980 h 1190177"/>
                <a:gd name="connsiteX3-155" fmla="*/ 427945 w 708070"/>
                <a:gd name="connsiteY3-156" fmla="*/ 122856 h 1190177"/>
                <a:gd name="connsiteX4-157" fmla="*/ 307672 w 708070"/>
                <a:gd name="connsiteY4-158" fmla="*/ 124933 h 1190177"/>
                <a:gd name="connsiteX0-159" fmla="*/ 307672 w 707562"/>
                <a:gd name="connsiteY0-160" fmla="*/ 124933 h 1190177"/>
                <a:gd name="connsiteX1-161" fmla="*/ 0 w 707562"/>
                <a:gd name="connsiteY1-162" fmla="*/ 1066118 h 1190177"/>
                <a:gd name="connsiteX2-163" fmla="*/ 698823 w 707562"/>
                <a:gd name="connsiteY2-164" fmla="*/ 1056980 h 1190177"/>
                <a:gd name="connsiteX3-165" fmla="*/ 427945 w 707562"/>
                <a:gd name="connsiteY3-166" fmla="*/ 122856 h 1190177"/>
                <a:gd name="connsiteX4-167" fmla="*/ 307672 w 707562"/>
                <a:gd name="connsiteY4-168" fmla="*/ 124933 h 1190177"/>
                <a:gd name="connsiteX0-169" fmla="*/ 307672 w 698823"/>
                <a:gd name="connsiteY0-170" fmla="*/ 124933 h 1190177"/>
                <a:gd name="connsiteX1-171" fmla="*/ 0 w 698823"/>
                <a:gd name="connsiteY1-172" fmla="*/ 1066118 h 1190177"/>
                <a:gd name="connsiteX2-173" fmla="*/ 698823 w 698823"/>
                <a:gd name="connsiteY2-174" fmla="*/ 1056980 h 1190177"/>
                <a:gd name="connsiteX3-175" fmla="*/ 427945 w 698823"/>
                <a:gd name="connsiteY3-176" fmla="*/ 122856 h 1190177"/>
                <a:gd name="connsiteX4-177" fmla="*/ 307672 w 698823"/>
                <a:gd name="connsiteY4-178" fmla="*/ 124933 h 1190177"/>
                <a:gd name="connsiteX0-179" fmla="*/ 290683 w 698823"/>
                <a:gd name="connsiteY0-180" fmla="*/ 122144 h 1192759"/>
                <a:gd name="connsiteX1-181" fmla="*/ 0 w 698823"/>
                <a:gd name="connsiteY1-182" fmla="*/ 1068700 h 1192759"/>
                <a:gd name="connsiteX2-183" fmla="*/ 698823 w 698823"/>
                <a:gd name="connsiteY2-184" fmla="*/ 1059562 h 1192759"/>
                <a:gd name="connsiteX3-185" fmla="*/ 427945 w 698823"/>
                <a:gd name="connsiteY3-186" fmla="*/ 125438 h 1192759"/>
                <a:gd name="connsiteX4-187" fmla="*/ 290683 w 698823"/>
                <a:gd name="connsiteY4-188" fmla="*/ 122144 h 1192759"/>
                <a:gd name="connsiteX0-189" fmla="*/ 290683 w 698823"/>
                <a:gd name="connsiteY0-190" fmla="*/ 74387 h 1145002"/>
                <a:gd name="connsiteX1-191" fmla="*/ 0 w 698823"/>
                <a:gd name="connsiteY1-192" fmla="*/ 1020943 h 1145002"/>
                <a:gd name="connsiteX2-193" fmla="*/ 698823 w 698823"/>
                <a:gd name="connsiteY2-194" fmla="*/ 1011805 h 1145002"/>
                <a:gd name="connsiteX3-195" fmla="*/ 427945 w 698823"/>
                <a:gd name="connsiteY3-196" fmla="*/ 77681 h 1145002"/>
                <a:gd name="connsiteX4-197" fmla="*/ 290683 w 698823"/>
                <a:gd name="connsiteY4-198" fmla="*/ 74387 h 1145002"/>
                <a:gd name="connsiteX0-199" fmla="*/ 290683 w 698823"/>
                <a:gd name="connsiteY0-200" fmla="*/ 0 h 1070615"/>
                <a:gd name="connsiteX1-201" fmla="*/ 0 w 698823"/>
                <a:gd name="connsiteY1-202" fmla="*/ 946556 h 1070615"/>
                <a:gd name="connsiteX2-203" fmla="*/ 698823 w 698823"/>
                <a:gd name="connsiteY2-204" fmla="*/ 937418 h 1070615"/>
                <a:gd name="connsiteX3-205" fmla="*/ 427945 w 698823"/>
                <a:gd name="connsiteY3-206" fmla="*/ 3294 h 1070615"/>
                <a:gd name="connsiteX4-207" fmla="*/ 290683 w 698823"/>
                <a:gd name="connsiteY4-208" fmla="*/ 0 h 1070615"/>
                <a:gd name="connsiteX0-209" fmla="*/ 290683 w 698823"/>
                <a:gd name="connsiteY0-210" fmla="*/ 0 h 1070615"/>
                <a:gd name="connsiteX1-211" fmla="*/ 0 w 698823"/>
                <a:gd name="connsiteY1-212" fmla="*/ 946556 h 1070615"/>
                <a:gd name="connsiteX2-213" fmla="*/ 698823 w 698823"/>
                <a:gd name="connsiteY2-214" fmla="*/ 937418 h 1070615"/>
                <a:gd name="connsiteX3-215" fmla="*/ 427945 w 698823"/>
                <a:gd name="connsiteY3-216" fmla="*/ 3294 h 1070615"/>
                <a:gd name="connsiteX4-217" fmla="*/ 290683 w 698823"/>
                <a:gd name="connsiteY4-218" fmla="*/ 0 h 1070615"/>
                <a:gd name="connsiteX0-219" fmla="*/ 290683 w 698823"/>
                <a:gd name="connsiteY0-220" fmla="*/ 0 h 1070615"/>
                <a:gd name="connsiteX1-221" fmla="*/ 0 w 698823"/>
                <a:gd name="connsiteY1-222" fmla="*/ 946556 h 1070615"/>
                <a:gd name="connsiteX2-223" fmla="*/ 698823 w 698823"/>
                <a:gd name="connsiteY2-224" fmla="*/ 937418 h 1070615"/>
                <a:gd name="connsiteX3-225" fmla="*/ 427945 w 698823"/>
                <a:gd name="connsiteY3-226" fmla="*/ 3294 h 1070615"/>
                <a:gd name="connsiteX4-227" fmla="*/ 290683 w 698823"/>
                <a:gd name="connsiteY4-228" fmla="*/ 0 h 1070615"/>
                <a:gd name="connsiteX0-229" fmla="*/ 290683 w 698823"/>
                <a:gd name="connsiteY0-230" fmla="*/ 0 h 1070615"/>
                <a:gd name="connsiteX1-231" fmla="*/ 0 w 698823"/>
                <a:gd name="connsiteY1-232" fmla="*/ 946556 h 1070615"/>
                <a:gd name="connsiteX2-233" fmla="*/ 698823 w 698823"/>
                <a:gd name="connsiteY2-234" fmla="*/ 937418 h 1070615"/>
                <a:gd name="connsiteX3-235" fmla="*/ 427945 w 698823"/>
                <a:gd name="connsiteY3-236" fmla="*/ 3294 h 1070615"/>
                <a:gd name="connsiteX4-237" fmla="*/ 290683 w 698823"/>
                <a:gd name="connsiteY4-238" fmla="*/ 0 h 1070615"/>
                <a:gd name="connsiteX0-239" fmla="*/ 290683 w 698823"/>
                <a:gd name="connsiteY0-240" fmla="*/ 0 h 1070615"/>
                <a:gd name="connsiteX1-241" fmla="*/ 0 w 698823"/>
                <a:gd name="connsiteY1-242" fmla="*/ 946556 h 1070615"/>
                <a:gd name="connsiteX2-243" fmla="*/ 698823 w 698823"/>
                <a:gd name="connsiteY2-244" fmla="*/ 937418 h 1070615"/>
                <a:gd name="connsiteX3-245" fmla="*/ 427945 w 698823"/>
                <a:gd name="connsiteY3-246" fmla="*/ 3294 h 1070615"/>
                <a:gd name="connsiteX4-247" fmla="*/ 290683 w 698823"/>
                <a:gd name="connsiteY4-248" fmla="*/ 0 h 1070615"/>
                <a:gd name="connsiteX0-249" fmla="*/ 427945 w 698823"/>
                <a:gd name="connsiteY0-250" fmla="*/ 0 h 1067321"/>
                <a:gd name="connsiteX1-251" fmla="*/ 0 w 698823"/>
                <a:gd name="connsiteY1-252" fmla="*/ 943262 h 1067321"/>
                <a:gd name="connsiteX2-253" fmla="*/ 698823 w 698823"/>
                <a:gd name="connsiteY2-254" fmla="*/ 934124 h 1067321"/>
                <a:gd name="connsiteX3-255" fmla="*/ 427945 w 698823"/>
                <a:gd name="connsiteY3-256" fmla="*/ 0 h 1067321"/>
                <a:gd name="connsiteX0-257" fmla="*/ 363228 w 698823"/>
                <a:gd name="connsiteY0-258" fmla="*/ 0 h 1203379"/>
                <a:gd name="connsiteX1-259" fmla="*/ 0 w 698823"/>
                <a:gd name="connsiteY1-260" fmla="*/ 1079320 h 1203379"/>
                <a:gd name="connsiteX2-261" fmla="*/ 698823 w 698823"/>
                <a:gd name="connsiteY2-262" fmla="*/ 1070182 h 1203379"/>
                <a:gd name="connsiteX3-263" fmla="*/ 363228 w 698823"/>
                <a:gd name="connsiteY3-264" fmla="*/ 0 h 1203379"/>
                <a:gd name="connsiteX0-265" fmla="*/ 363228 w 698823"/>
                <a:gd name="connsiteY0-266" fmla="*/ 0 h 1203379"/>
                <a:gd name="connsiteX1-267" fmla="*/ 0 w 698823"/>
                <a:gd name="connsiteY1-268" fmla="*/ 1079320 h 1203379"/>
                <a:gd name="connsiteX2-269" fmla="*/ 698823 w 698823"/>
                <a:gd name="connsiteY2-270" fmla="*/ 1070182 h 1203379"/>
                <a:gd name="connsiteX3-271" fmla="*/ 363228 w 698823"/>
                <a:gd name="connsiteY3-272" fmla="*/ 0 h 1203379"/>
                <a:gd name="connsiteX0-273" fmla="*/ 353521 w 698823"/>
                <a:gd name="connsiteY0-274" fmla="*/ 0 h 1203379"/>
                <a:gd name="connsiteX1-275" fmla="*/ 0 w 698823"/>
                <a:gd name="connsiteY1-276" fmla="*/ 1079320 h 1203379"/>
                <a:gd name="connsiteX2-277" fmla="*/ 698823 w 698823"/>
                <a:gd name="connsiteY2-278" fmla="*/ 1070182 h 1203379"/>
                <a:gd name="connsiteX3-279" fmla="*/ 353521 w 698823"/>
                <a:gd name="connsiteY3-280" fmla="*/ 0 h 1203379"/>
                <a:gd name="connsiteX0-281" fmla="*/ 353521 w 698823"/>
                <a:gd name="connsiteY0-282" fmla="*/ 0 h 1203379"/>
                <a:gd name="connsiteX1-283" fmla="*/ 0 w 698823"/>
                <a:gd name="connsiteY1-284" fmla="*/ 1079320 h 1203379"/>
                <a:gd name="connsiteX2-285" fmla="*/ 698823 w 698823"/>
                <a:gd name="connsiteY2-286" fmla="*/ 1070182 h 1203379"/>
                <a:gd name="connsiteX3-287" fmla="*/ 353521 w 698823"/>
                <a:gd name="connsiteY3-288" fmla="*/ 0 h 1203379"/>
                <a:gd name="connsiteX0-289" fmla="*/ 353521 w 698823"/>
                <a:gd name="connsiteY0-290" fmla="*/ 0 h 1203379"/>
                <a:gd name="connsiteX1-291" fmla="*/ 0 w 698823"/>
                <a:gd name="connsiteY1-292" fmla="*/ 1079320 h 1203379"/>
                <a:gd name="connsiteX2-293" fmla="*/ 698823 w 698823"/>
                <a:gd name="connsiteY2-294" fmla="*/ 1070182 h 1203379"/>
                <a:gd name="connsiteX3-295" fmla="*/ 353521 w 698823"/>
                <a:gd name="connsiteY3-296" fmla="*/ 0 h 1203379"/>
                <a:gd name="connsiteX0-297" fmla="*/ 353521 w 698823"/>
                <a:gd name="connsiteY0-298" fmla="*/ 0 h 1203379"/>
                <a:gd name="connsiteX1-299" fmla="*/ 0 w 698823"/>
                <a:gd name="connsiteY1-300" fmla="*/ 1079320 h 1203379"/>
                <a:gd name="connsiteX2-301" fmla="*/ 698823 w 698823"/>
                <a:gd name="connsiteY2-302" fmla="*/ 1070182 h 1203379"/>
                <a:gd name="connsiteX3-303" fmla="*/ 353521 w 698823"/>
                <a:gd name="connsiteY3-304" fmla="*/ 0 h 1203379"/>
                <a:gd name="connsiteX0-305" fmla="*/ 188493 w 698823"/>
                <a:gd name="connsiteY0-306" fmla="*/ 0 h 1206064"/>
                <a:gd name="connsiteX1-307" fmla="*/ 0 w 698823"/>
                <a:gd name="connsiteY1-308" fmla="*/ 1082005 h 1206064"/>
                <a:gd name="connsiteX2-309" fmla="*/ 698823 w 698823"/>
                <a:gd name="connsiteY2-310" fmla="*/ 1072867 h 1206064"/>
                <a:gd name="connsiteX3-311" fmla="*/ 188493 w 698823"/>
                <a:gd name="connsiteY3-312" fmla="*/ 0 h 1206064"/>
                <a:gd name="connsiteX0-313" fmla="*/ 319544 w 829874"/>
                <a:gd name="connsiteY0-314" fmla="*/ 0 h 1145363"/>
                <a:gd name="connsiteX1-315" fmla="*/ 0 w 829874"/>
                <a:gd name="connsiteY1-316" fmla="*/ 904771 h 1145363"/>
                <a:gd name="connsiteX2-317" fmla="*/ 829874 w 829874"/>
                <a:gd name="connsiteY2-318" fmla="*/ 1072867 h 1145363"/>
                <a:gd name="connsiteX3-319" fmla="*/ 319544 w 829874"/>
                <a:gd name="connsiteY3-320" fmla="*/ 0 h 1145363"/>
                <a:gd name="connsiteX0-321" fmla="*/ 319544 w 320873"/>
                <a:gd name="connsiteY0-322" fmla="*/ 0 h 973058"/>
                <a:gd name="connsiteX1-323" fmla="*/ 0 w 320873"/>
                <a:gd name="connsiteY1-324" fmla="*/ 904771 h 973058"/>
                <a:gd name="connsiteX2-325" fmla="*/ 276547 w 320873"/>
                <a:gd name="connsiteY2-326" fmla="*/ 723772 h 973058"/>
                <a:gd name="connsiteX3-327" fmla="*/ 319544 w 320873"/>
                <a:gd name="connsiteY3-328" fmla="*/ 0 h 973058"/>
                <a:gd name="connsiteX0-329" fmla="*/ 319544 w 325204"/>
                <a:gd name="connsiteY0-330" fmla="*/ 0 h 973058"/>
                <a:gd name="connsiteX1-331" fmla="*/ 0 w 325204"/>
                <a:gd name="connsiteY1-332" fmla="*/ 904771 h 973058"/>
                <a:gd name="connsiteX2-333" fmla="*/ 276547 w 325204"/>
                <a:gd name="connsiteY2-334" fmla="*/ 723772 h 973058"/>
                <a:gd name="connsiteX3-335" fmla="*/ 319544 w 325204"/>
                <a:gd name="connsiteY3-336" fmla="*/ 0 h 973058"/>
                <a:gd name="connsiteX0-337" fmla="*/ 319544 w 325204"/>
                <a:gd name="connsiteY0-338" fmla="*/ 0 h 975474"/>
                <a:gd name="connsiteX1-339" fmla="*/ 0 w 325204"/>
                <a:gd name="connsiteY1-340" fmla="*/ 904771 h 975474"/>
                <a:gd name="connsiteX2-341" fmla="*/ 276547 w 325204"/>
                <a:gd name="connsiteY2-342" fmla="*/ 723772 h 975474"/>
                <a:gd name="connsiteX3-343" fmla="*/ 319544 w 325204"/>
                <a:gd name="connsiteY3-344" fmla="*/ 0 h 975474"/>
                <a:gd name="connsiteX0-345" fmla="*/ 319544 w 325204"/>
                <a:gd name="connsiteY0-346" fmla="*/ 0 h 913025"/>
                <a:gd name="connsiteX1-347" fmla="*/ 0 w 325204"/>
                <a:gd name="connsiteY1-348" fmla="*/ 904771 h 913025"/>
                <a:gd name="connsiteX2-349" fmla="*/ 276547 w 325204"/>
                <a:gd name="connsiteY2-350" fmla="*/ 723772 h 913025"/>
                <a:gd name="connsiteX3-351" fmla="*/ 319544 w 325204"/>
                <a:gd name="connsiteY3-352" fmla="*/ 0 h 913025"/>
                <a:gd name="connsiteX0-353" fmla="*/ 319544 w 322058"/>
                <a:gd name="connsiteY0-354" fmla="*/ 0 h 909890"/>
                <a:gd name="connsiteX1-355" fmla="*/ 0 w 322058"/>
                <a:gd name="connsiteY1-356" fmla="*/ 904771 h 909890"/>
                <a:gd name="connsiteX2-357" fmla="*/ 198888 w 322058"/>
                <a:gd name="connsiteY2-358" fmla="*/ 686176 h 909890"/>
                <a:gd name="connsiteX3-359" fmla="*/ 319544 w 322058"/>
                <a:gd name="connsiteY3-360" fmla="*/ 0 h 909890"/>
                <a:gd name="connsiteX0-361" fmla="*/ 319544 w 322980"/>
                <a:gd name="connsiteY0-362" fmla="*/ 0 h 909890"/>
                <a:gd name="connsiteX1-363" fmla="*/ 0 w 322980"/>
                <a:gd name="connsiteY1-364" fmla="*/ 904771 h 909890"/>
                <a:gd name="connsiteX2-365" fmla="*/ 198888 w 322980"/>
                <a:gd name="connsiteY2-366" fmla="*/ 686176 h 909890"/>
                <a:gd name="connsiteX3-367" fmla="*/ 319544 w 322980"/>
                <a:gd name="connsiteY3-368" fmla="*/ 0 h 909890"/>
                <a:gd name="connsiteX0-369" fmla="*/ 319544 w 322980"/>
                <a:gd name="connsiteY0-370" fmla="*/ 0 h 909890"/>
                <a:gd name="connsiteX1-371" fmla="*/ 0 w 322980"/>
                <a:gd name="connsiteY1-372" fmla="*/ 904771 h 909890"/>
                <a:gd name="connsiteX2-373" fmla="*/ 198888 w 322980"/>
                <a:gd name="connsiteY2-374" fmla="*/ 686176 h 909890"/>
                <a:gd name="connsiteX3-375" fmla="*/ 319544 w 322980"/>
                <a:gd name="connsiteY3-376" fmla="*/ 0 h 909890"/>
                <a:gd name="connsiteX0-377" fmla="*/ 319544 w 319544"/>
                <a:gd name="connsiteY0-378" fmla="*/ 0 h 909890"/>
                <a:gd name="connsiteX1-379" fmla="*/ 0 w 319544"/>
                <a:gd name="connsiteY1-380" fmla="*/ 904771 h 909890"/>
                <a:gd name="connsiteX2-381" fmla="*/ 198888 w 319544"/>
                <a:gd name="connsiteY2-382" fmla="*/ 686176 h 909890"/>
                <a:gd name="connsiteX3-383" fmla="*/ 319544 w 319544"/>
                <a:gd name="connsiteY3-384" fmla="*/ 0 h 909890"/>
                <a:gd name="connsiteX0-385" fmla="*/ 319544 w 319544"/>
                <a:gd name="connsiteY0-386" fmla="*/ 0 h 906747"/>
                <a:gd name="connsiteX1-387" fmla="*/ 0 w 319544"/>
                <a:gd name="connsiteY1-388" fmla="*/ 904771 h 906747"/>
                <a:gd name="connsiteX2-389" fmla="*/ 223157 w 319544"/>
                <a:gd name="connsiteY2-390" fmla="*/ 551908 h 906747"/>
                <a:gd name="connsiteX3-391" fmla="*/ 319544 w 319544"/>
                <a:gd name="connsiteY3-392" fmla="*/ 0 h 906747"/>
                <a:gd name="connsiteX0-393" fmla="*/ 319544 w 319544"/>
                <a:gd name="connsiteY0-394" fmla="*/ 0 h 907231"/>
                <a:gd name="connsiteX1-395" fmla="*/ 0 w 319544"/>
                <a:gd name="connsiteY1-396" fmla="*/ 904771 h 907231"/>
                <a:gd name="connsiteX2-397" fmla="*/ 223157 w 319544"/>
                <a:gd name="connsiteY2-398" fmla="*/ 551908 h 907231"/>
                <a:gd name="connsiteX3-399" fmla="*/ 319544 w 319544"/>
                <a:gd name="connsiteY3-400" fmla="*/ 0 h 907231"/>
                <a:gd name="connsiteX0-401" fmla="*/ 319544 w 319544"/>
                <a:gd name="connsiteY0-402" fmla="*/ 0 h 906899"/>
                <a:gd name="connsiteX1-403" fmla="*/ 0 w 319544"/>
                <a:gd name="connsiteY1-404" fmla="*/ 904771 h 906899"/>
                <a:gd name="connsiteX2-405" fmla="*/ 203742 w 319544"/>
                <a:gd name="connsiteY2-406" fmla="*/ 525055 h 906899"/>
                <a:gd name="connsiteX3-407" fmla="*/ 319544 w 319544"/>
                <a:gd name="connsiteY3-408" fmla="*/ 0 h 906899"/>
                <a:gd name="connsiteX0-409" fmla="*/ 319544 w 319544"/>
                <a:gd name="connsiteY0-410" fmla="*/ 0 h 906899"/>
                <a:gd name="connsiteX1-411" fmla="*/ 0 w 319544"/>
                <a:gd name="connsiteY1-412" fmla="*/ 904771 h 906899"/>
                <a:gd name="connsiteX2-413" fmla="*/ 203742 w 319544"/>
                <a:gd name="connsiteY2-414" fmla="*/ 525055 h 906899"/>
                <a:gd name="connsiteX3-415" fmla="*/ 319544 w 319544"/>
                <a:gd name="connsiteY3-416" fmla="*/ 0 h 906899"/>
                <a:gd name="connsiteX0-417" fmla="*/ 319544 w 319544"/>
                <a:gd name="connsiteY0-418" fmla="*/ 0 h 907222"/>
                <a:gd name="connsiteX1-419" fmla="*/ 0 w 319544"/>
                <a:gd name="connsiteY1-420" fmla="*/ 904771 h 907222"/>
                <a:gd name="connsiteX2-421" fmla="*/ 203742 w 319544"/>
                <a:gd name="connsiteY2-422" fmla="*/ 525055 h 907222"/>
                <a:gd name="connsiteX3-423" fmla="*/ 319544 w 319544"/>
                <a:gd name="connsiteY3-424" fmla="*/ 0 h 907222"/>
                <a:gd name="connsiteX0-425" fmla="*/ 532007 w 532006"/>
                <a:gd name="connsiteY0-426" fmla="*/ -1 h 942802"/>
                <a:gd name="connsiteX1-427" fmla="*/ 0 w 532006"/>
                <a:gd name="connsiteY1-428" fmla="*/ 940351 h 942802"/>
                <a:gd name="connsiteX2-429" fmla="*/ 203742 w 532006"/>
                <a:gd name="connsiteY2-430" fmla="*/ 560635 h 942802"/>
                <a:gd name="connsiteX3-431" fmla="*/ 532007 w 532006"/>
                <a:gd name="connsiteY3-432" fmla="*/ -1 h 942802"/>
                <a:gd name="connsiteX0-433" fmla="*/ 624167 w 624166"/>
                <a:gd name="connsiteY0-434" fmla="*/ -1 h 942070"/>
                <a:gd name="connsiteX1-435" fmla="*/ 92160 w 624166"/>
                <a:gd name="connsiteY1-436" fmla="*/ 940351 h 942070"/>
                <a:gd name="connsiteX2-437" fmla="*/ 41001 w 624166"/>
                <a:gd name="connsiteY2-438" fmla="*/ 487409 h 942070"/>
                <a:gd name="connsiteX3-439" fmla="*/ 624167 w 624166"/>
                <a:gd name="connsiteY3-440" fmla="*/ -1 h 942070"/>
                <a:gd name="connsiteX0-441" fmla="*/ 630618 w 630617"/>
                <a:gd name="connsiteY0-442" fmla="*/ -1 h 996239"/>
                <a:gd name="connsiteX1-443" fmla="*/ 54964 w 630617"/>
                <a:gd name="connsiteY1-444" fmla="*/ 994835 h 996239"/>
                <a:gd name="connsiteX2-445" fmla="*/ 47452 w 630617"/>
                <a:gd name="connsiteY2-446" fmla="*/ 487409 h 996239"/>
                <a:gd name="connsiteX3-447" fmla="*/ 630618 w 630617"/>
                <a:gd name="connsiteY3-448" fmla="*/ -1 h 996239"/>
                <a:gd name="connsiteX0-449" fmla="*/ 630618 w 630617"/>
                <a:gd name="connsiteY0-450" fmla="*/ -1 h 996239"/>
                <a:gd name="connsiteX1-451" fmla="*/ 54964 w 630617"/>
                <a:gd name="connsiteY1-452" fmla="*/ 994835 h 996239"/>
                <a:gd name="connsiteX2-453" fmla="*/ 47452 w 630617"/>
                <a:gd name="connsiteY2-454" fmla="*/ 487409 h 996239"/>
                <a:gd name="connsiteX3-455" fmla="*/ 630618 w 630617"/>
                <a:gd name="connsiteY3-456" fmla="*/ -1 h 996239"/>
                <a:gd name="connsiteX0-457" fmla="*/ 630618 w 630617"/>
                <a:gd name="connsiteY0-458" fmla="*/ -1 h 996239"/>
                <a:gd name="connsiteX1-459" fmla="*/ 54964 w 630617"/>
                <a:gd name="connsiteY1-460" fmla="*/ 994835 h 996239"/>
                <a:gd name="connsiteX2-461" fmla="*/ 47452 w 630617"/>
                <a:gd name="connsiteY2-462" fmla="*/ 487409 h 996239"/>
                <a:gd name="connsiteX3-463" fmla="*/ 630618 w 630617"/>
                <a:gd name="connsiteY3-464" fmla="*/ -1 h 996239"/>
                <a:gd name="connsiteX0-465" fmla="*/ 671486 w 671485"/>
                <a:gd name="connsiteY0-466" fmla="*/ -1 h 960447"/>
                <a:gd name="connsiteX1-467" fmla="*/ 54964 w 671485"/>
                <a:gd name="connsiteY1-468" fmla="*/ 959043 h 960447"/>
                <a:gd name="connsiteX2-469" fmla="*/ 47452 w 671485"/>
                <a:gd name="connsiteY2-470" fmla="*/ 451617 h 960447"/>
                <a:gd name="connsiteX3-471" fmla="*/ 671486 w 671485"/>
                <a:gd name="connsiteY3-472" fmla="*/ -1 h 960447"/>
                <a:gd name="connsiteX0-473" fmla="*/ 704072 w 704071"/>
                <a:gd name="connsiteY0-474" fmla="*/ -1 h 1002702"/>
                <a:gd name="connsiteX1-475" fmla="*/ 54964 w 704071"/>
                <a:gd name="connsiteY1-476" fmla="*/ 1001298 h 1002702"/>
                <a:gd name="connsiteX2-477" fmla="*/ 47452 w 704071"/>
                <a:gd name="connsiteY2-478" fmla="*/ 493872 h 1002702"/>
                <a:gd name="connsiteX3-479" fmla="*/ 704072 w 704071"/>
                <a:gd name="connsiteY3-480" fmla="*/ -1 h 1002702"/>
                <a:gd name="connsiteX0-481" fmla="*/ 742818 w 742817"/>
                <a:gd name="connsiteY0-482" fmla="*/ -1 h 1002907"/>
                <a:gd name="connsiteX1-483" fmla="*/ 93710 w 742817"/>
                <a:gd name="connsiteY1-484" fmla="*/ 1001298 h 1002907"/>
                <a:gd name="connsiteX2-485" fmla="*/ 40776 w 742817"/>
                <a:gd name="connsiteY2-486" fmla="*/ 531631 h 1002907"/>
                <a:gd name="connsiteX3-487" fmla="*/ 742818 w 742817"/>
                <a:gd name="connsiteY3-488" fmla="*/ -1 h 1002907"/>
                <a:gd name="connsiteX0-489" fmla="*/ 741847 w 741846"/>
                <a:gd name="connsiteY0-490" fmla="*/ -1 h 1019000"/>
                <a:gd name="connsiteX1-491" fmla="*/ 100636 w 741846"/>
                <a:gd name="connsiteY1-492" fmla="*/ 1017485 h 1019000"/>
                <a:gd name="connsiteX2-493" fmla="*/ 39805 w 741846"/>
                <a:gd name="connsiteY2-494" fmla="*/ 531631 h 1019000"/>
                <a:gd name="connsiteX3-495" fmla="*/ 741847 w 741846"/>
                <a:gd name="connsiteY3-496" fmla="*/ -1 h 1019000"/>
                <a:gd name="connsiteX0-497" fmla="*/ 741847 w 746714"/>
                <a:gd name="connsiteY0-498" fmla="*/ 138 h 1019139"/>
                <a:gd name="connsiteX1-499" fmla="*/ 338567 w 746714"/>
                <a:gd name="connsiteY1-500" fmla="*/ 485087 h 1019139"/>
                <a:gd name="connsiteX2-501" fmla="*/ 100636 w 746714"/>
                <a:gd name="connsiteY2-502" fmla="*/ 1017624 h 1019139"/>
                <a:gd name="connsiteX3-503" fmla="*/ 39805 w 746714"/>
                <a:gd name="connsiteY3-504" fmla="*/ 531770 h 1019139"/>
                <a:gd name="connsiteX4-505" fmla="*/ 741847 w 746714"/>
                <a:gd name="connsiteY4-506" fmla="*/ 138 h 1019139"/>
                <a:gd name="connsiteX0-507" fmla="*/ 741847 w 745242"/>
                <a:gd name="connsiteY0-508" fmla="*/ 164 h 1019165"/>
                <a:gd name="connsiteX1-509" fmla="*/ 172321 w 745242"/>
                <a:gd name="connsiteY1-510" fmla="*/ 432219 h 1019165"/>
                <a:gd name="connsiteX2-511" fmla="*/ 100636 w 745242"/>
                <a:gd name="connsiteY2-512" fmla="*/ 1017650 h 1019165"/>
                <a:gd name="connsiteX3-513" fmla="*/ 39805 w 745242"/>
                <a:gd name="connsiteY3-514" fmla="*/ 531796 h 1019165"/>
                <a:gd name="connsiteX4-515" fmla="*/ 741847 w 745242"/>
                <a:gd name="connsiteY4-516" fmla="*/ 164 h 1019165"/>
                <a:gd name="connsiteX0-517" fmla="*/ 741847 w 745242"/>
                <a:gd name="connsiteY0-518" fmla="*/ 164 h 1020106"/>
                <a:gd name="connsiteX1-519" fmla="*/ 172321 w 745242"/>
                <a:gd name="connsiteY1-520" fmla="*/ 432219 h 1020106"/>
                <a:gd name="connsiteX2-521" fmla="*/ 108892 w 745242"/>
                <a:gd name="connsiteY2-522" fmla="*/ 707893 h 1020106"/>
                <a:gd name="connsiteX3-523" fmla="*/ 100636 w 745242"/>
                <a:gd name="connsiteY3-524" fmla="*/ 1017650 h 1020106"/>
                <a:gd name="connsiteX4-525" fmla="*/ 39805 w 745242"/>
                <a:gd name="connsiteY4-526" fmla="*/ 531796 h 1020106"/>
                <a:gd name="connsiteX5" fmla="*/ 741847 w 745242"/>
                <a:gd name="connsiteY5" fmla="*/ 164 h 1020106"/>
                <a:gd name="connsiteX0-527" fmla="*/ 741847 w 745242"/>
                <a:gd name="connsiteY0-528" fmla="*/ 164 h 1020038"/>
                <a:gd name="connsiteX1-529" fmla="*/ 172321 w 745242"/>
                <a:gd name="connsiteY1-530" fmla="*/ 432219 h 1020038"/>
                <a:gd name="connsiteX2-531" fmla="*/ 64860 w 745242"/>
                <a:gd name="connsiteY2-532" fmla="*/ 700513 h 1020038"/>
                <a:gd name="connsiteX3-533" fmla="*/ 100636 w 745242"/>
                <a:gd name="connsiteY3-534" fmla="*/ 1017650 h 1020038"/>
                <a:gd name="connsiteX4-535" fmla="*/ 39805 w 745242"/>
                <a:gd name="connsiteY4-536" fmla="*/ 531796 h 1020038"/>
                <a:gd name="connsiteX5-537" fmla="*/ 741847 w 745242"/>
                <a:gd name="connsiteY5-538" fmla="*/ 164 h 1020038"/>
                <a:gd name="connsiteX0-539" fmla="*/ 721708 w 725233"/>
                <a:gd name="connsiteY0-540" fmla="*/ 154 h 1035131"/>
                <a:gd name="connsiteX1-541" fmla="*/ 172321 w 725233"/>
                <a:gd name="connsiteY1-542" fmla="*/ 447312 h 1035131"/>
                <a:gd name="connsiteX2-543" fmla="*/ 64860 w 725233"/>
                <a:gd name="connsiteY2-544" fmla="*/ 715606 h 1035131"/>
                <a:gd name="connsiteX3-545" fmla="*/ 100636 w 725233"/>
                <a:gd name="connsiteY3-546" fmla="*/ 1032743 h 1035131"/>
                <a:gd name="connsiteX4-547" fmla="*/ 39805 w 725233"/>
                <a:gd name="connsiteY4-548" fmla="*/ 546889 h 1035131"/>
                <a:gd name="connsiteX5-549" fmla="*/ 721708 w 725233"/>
                <a:gd name="connsiteY5-550" fmla="*/ 154 h 1035131"/>
                <a:gd name="connsiteX0-551" fmla="*/ 723464 w 726989"/>
                <a:gd name="connsiteY0-552" fmla="*/ 154 h 1019631"/>
                <a:gd name="connsiteX1-553" fmla="*/ 174077 w 726989"/>
                <a:gd name="connsiteY1-554" fmla="*/ 447312 h 1019631"/>
                <a:gd name="connsiteX2-555" fmla="*/ 66616 w 726989"/>
                <a:gd name="connsiteY2-556" fmla="*/ 715606 h 1019631"/>
                <a:gd name="connsiteX3-557" fmla="*/ 88374 w 726989"/>
                <a:gd name="connsiteY3-558" fmla="*/ 1017096 h 1019631"/>
                <a:gd name="connsiteX4-559" fmla="*/ 41561 w 726989"/>
                <a:gd name="connsiteY4-560" fmla="*/ 546889 h 1019631"/>
                <a:gd name="connsiteX5-561" fmla="*/ 723464 w 726989"/>
                <a:gd name="connsiteY5-562" fmla="*/ 154 h 1019631"/>
                <a:gd name="connsiteX0-563" fmla="*/ 741831 w 745356"/>
                <a:gd name="connsiteY0-564" fmla="*/ 154 h 1019631"/>
                <a:gd name="connsiteX1-565" fmla="*/ 192444 w 745356"/>
                <a:gd name="connsiteY1-566" fmla="*/ 447312 h 1019631"/>
                <a:gd name="connsiteX2-567" fmla="*/ 84983 w 745356"/>
                <a:gd name="connsiteY2-568" fmla="*/ 715606 h 1019631"/>
                <a:gd name="connsiteX3-569" fmla="*/ 106741 w 745356"/>
                <a:gd name="connsiteY3-570" fmla="*/ 1017096 h 1019631"/>
                <a:gd name="connsiteX4-571" fmla="*/ 38992 w 745356"/>
                <a:gd name="connsiteY4-572" fmla="*/ 582493 h 1019631"/>
                <a:gd name="connsiteX5-573" fmla="*/ 741831 w 745356"/>
                <a:gd name="connsiteY5-574" fmla="*/ 154 h 1019631"/>
                <a:gd name="connsiteX0-575" fmla="*/ 741831 w 745356"/>
                <a:gd name="connsiteY0-576" fmla="*/ 154 h 1019631"/>
                <a:gd name="connsiteX1-577" fmla="*/ 192444 w 745356"/>
                <a:gd name="connsiteY1-578" fmla="*/ 447312 h 1019631"/>
                <a:gd name="connsiteX2-579" fmla="*/ 84983 w 745356"/>
                <a:gd name="connsiteY2-580" fmla="*/ 715606 h 1019631"/>
                <a:gd name="connsiteX3-581" fmla="*/ 106741 w 745356"/>
                <a:gd name="connsiteY3-582" fmla="*/ 1017096 h 1019631"/>
                <a:gd name="connsiteX4-583" fmla="*/ 38992 w 745356"/>
                <a:gd name="connsiteY4-584" fmla="*/ 582493 h 1019631"/>
                <a:gd name="connsiteX5-585" fmla="*/ 741831 w 745356"/>
                <a:gd name="connsiteY5-586" fmla="*/ 154 h 1019631"/>
                <a:gd name="connsiteX0-587" fmla="*/ 256664 w 286415"/>
                <a:gd name="connsiteY0-588" fmla="*/ 308 h 875798"/>
                <a:gd name="connsiteX1-589" fmla="*/ 192444 w 286415"/>
                <a:gd name="connsiteY1-590" fmla="*/ 303479 h 875798"/>
                <a:gd name="connsiteX2-591" fmla="*/ 84983 w 286415"/>
                <a:gd name="connsiteY2-592" fmla="*/ 571773 h 875798"/>
                <a:gd name="connsiteX3-593" fmla="*/ 106741 w 286415"/>
                <a:gd name="connsiteY3-594" fmla="*/ 873263 h 875798"/>
                <a:gd name="connsiteX4-595" fmla="*/ 38992 w 286415"/>
                <a:gd name="connsiteY4-596" fmla="*/ 438660 h 875798"/>
                <a:gd name="connsiteX5-597" fmla="*/ 256664 w 286415"/>
                <a:gd name="connsiteY5-598" fmla="*/ 308 h 875798"/>
                <a:gd name="connsiteX0-599" fmla="*/ 236389 w 459798"/>
                <a:gd name="connsiteY0-600" fmla="*/ 308 h 810360"/>
                <a:gd name="connsiteX1-601" fmla="*/ 172169 w 459798"/>
                <a:gd name="connsiteY1-602" fmla="*/ 303479 h 810360"/>
                <a:gd name="connsiteX2-603" fmla="*/ 64708 w 459798"/>
                <a:gd name="connsiteY2-604" fmla="*/ 571773 h 810360"/>
                <a:gd name="connsiteX3-605" fmla="*/ 456308 w 459798"/>
                <a:gd name="connsiteY3-606" fmla="*/ 806950 h 810360"/>
                <a:gd name="connsiteX4-607" fmla="*/ 18717 w 459798"/>
                <a:gd name="connsiteY4-608" fmla="*/ 438660 h 810360"/>
                <a:gd name="connsiteX5-609" fmla="*/ 236389 w 459798"/>
                <a:gd name="connsiteY5-610" fmla="*/ 308 h 810360"/>
                <a:gd name="connsiteX0-611" fmla="*/ 236389 w 459798"/>
                <a:gd name="connsiteY0-612" fmla="*/ 308 h 810628"/>
                <a:gd name="connsiteX1-613" fmla="*/ 172169 w 459798"/>
                <a:gd name="connsiteY1-614" fmla="*/ 303479 h 810628"/>
                <a:gd name="connsiteX2-615" fmla="*/ 97087 w 459798"/>
                <a:gd name="connsiteY2-616" fmla="*/ 585805 h 810628"/>
                <a:gd name="connsiteX3-617" fmla="*/ 456308 w 459798"/>
                <a:gd name="connsiteY3-618" fmla="*/ 806950 h 810628"/>
                <a:gd name="connsiteX4-619" fmla="*/ 18717 w 459798"/>
                <a:gd name="connsiteY4-620" fmla="*/ 438660 h 810628"/>
                <a:gd name="connsiteX5-621" fmla="*/ 236389 w 459798"/>
                <a:gd name="connsiteY5-622" fmla="*/ 308 h 810628"/>
                <a:gd name="connsiteX0-623" fmla="*/ 235173 w 507898"/>
                <a:gd name="connsiteY0-624" fmla="*/ 308 h 811865"/>
                <a:gd name="connsiteX1-625" fmla="*/ 170953 w 507898"/>
                <a:gd name="connsiteY1-626" fmla="*/ 303479 h 811865"/>
                <a:gd name="connsiteX2-627" fmla="*/ 95871 w 507898"/>
                <a:gd name="connsiteY2-628" fmla="*/ 585805 h 811865"/>
                <a:gd name="connsiteX3-629" fmla="*/ 504650 w 507898"/>
                <a:gd name="connsiteY3-630" fmla="*/ 808212 h 811865"/>
                <a:gd name="connsiteX4-631" fmla="*/ 17501 w 507898"/>
                <a:gd name="connsiteY4-632" fmla="*/ 438660 h 811865"/>
                <a:gd name="connsiteX5-633" fmla="*/ 235173 w 507898"/>
                <a:gd name="connsiteY5-634" fmla="*/ 308 h 811865"/>
                <a:gd name="connsiteX0-635" fmla="*/ 282885 w 555401"/>
                <a:gd name="connsiteY0-636" fmla="*/ 308 h 811865"/>
                <a:gd name="connsiteX1-637" fmla="*/ 218665 w 555401"/>
                <a:gd name="connsiteY1-638" fmla="*/ 303479 h 811865"/>
                <a:gd name="connsiteX2-639" fmla="*/ 143583 w 555401"/>
                <a:gd name="connsiteY2-640" fmla="*/ 585805 h 811865"/>
                <a:gd name="connsiteX3-641" fmla="*/ 552362 w 555401"/>
                <a:gd name="connsiteY3-642" fmla="*/ 808212 h 811865"/>
                <a:gd name="connsiteX4-643" fmla="*/ 16450 w 555401"/>
                <a:gd name="connsiteY4-644" fmla="*/ 386683 h 811865"/>
                <a:gd name="connsiteX5-645" fmla="*/ 282885 w 555401"/>
                <a:gd name="connsiteY5-646" fmla="*/ 308 h 811865"/>
                <a:gd name="connsiteX0-647" fmla="*/ 282885 w 555401"/>
                <a:gd name="connsiteY0-648" fmla="*/ 308 h 811865"/>
                <a:gd name="connsiteX1-649" fmla="*/ 218665 w 555401"/>
                <a:gd name="connsiteY1-650" fmla="*/ 303479 h 811865"/>
                <a:gd name="connsiteX2-651" fmla="*/ 143583 w 555401"/>
                <a:gd name="connsiteY2-652" fmla="*/ 585805 h 811865"/>
                <a:gd name="connsiteX3-653" fmla="*/ 552362 w 555401"/>
                <a:gd name="connsiteY3-654" fmla="*/ 808212 h 811865"/>
                <a:gd name="connsiteX4-655" fmla="*/ 16450 w 555401"/>
                <a:gd name="connsiteY4-656" fmla="*/ 386683 h 811865"/>
                <a:gd name="connsiteX5-657" fmla="*/ 282885 w 555401"/>
                <a:gd name="connsiteY5-658" fmla="*/ 308 h 811865"/>
                <a:gd name="connsiteX0-659" fmla="*/ 337385 w 555401"/>
                <a:gd name="connsiteY0-660" fmla="*/ 287 h 822266"/>
                <a:gd name="connsiteX1-661" fmla="*/ 218665 w 555401"/>
                <a:gd name="connsiteY1-662" fmla="*/ 313880 h 822266"/>
                <a:gd name="connsiteX2-663" fmla="*/ 143583 w 555401"/>
                <a:gd name="connsiteY2-664" fmla="*/ 596206 h 822266"/>
                <a:gd name="connsiteX3-665" fmla="*/ 552362 w 555401"/>
                <a:gd name="connsiteY3-666" fmla="*/ 818613 h 822266"/>
                <a:gd name="connsiteX4-667" fmla="*/ 16450 w 555401"/>
                <a:gd name="connsiteY4-668" fmla="*/ 397084 h 822266"/>
                <a:gd name="connsiteX5-669" fmla="*/ 337385 w 555401"/>
                <a:gd name="connsiteY5-670" fmla="*/ 287 h 822266"/>
                <a:gd name="connsiteX0-671" fmla="*/ 337385 w 555401"/>
                <a:gd name="connsiteY0-672" fmla="*/ 287 h 822266"/>
                <a:gd name="connsiteX1-673" fmla="*/ 218665 w 555401"/>
                <a:gd name="connsiteY1-674" fmla="*/ 313880 h 822266"/>
                <a:gd name="connsiteX2-675" fmla="*/ 143583 w 555401"/>
                <a:gd name="connsiteY2-676" fmla="*/ 596206 h 822266"/>
                <a:gd name="connsiteX3-677" fmla="*/ 552362 w 555401"/>
                <a:gd name="connsiteY3-678" fmla="*/ 818613 h 822266"/>
                <a:gd name="connsiteX4-679" fmla="*/ 16450 w 555401"/>
                <a:gd name="connsiteY4-680" fmla="*/ 397084 h 822266"/>
                <a:gd name="connsiteX5-681" fmla="*/ 337385 w 555401"/>
                <a:gd name="connsiteY5-682" fmla="*/ 287 h 822266"/>
                <a:gd name="connsiteX0-683" fmla="*/ 298293 w 555401"/>
                <a:gd name="connsiteY0-684" fmla="*/ 256 h 841304"/>
                <a:gd name="connsiteX1-685" fmla="*/ 218665 w 555401"/>
                <a:gd name="connsiteY1-686" fmla="*/ 332918 h 841304"/>
                <a:gd name="connsiteX2-687" fmla="*/ 143583 w 555401"/>
                <a:gd name="connsiteY2-688" fmla="*/ 615244 h 841304"/>
                <a:gd name="connsiteX3-689" fmla="*/ 552362 w 555401"/>
                <a:gd name="connsiteY3-690" fmla="*/ 837651 h 841304"/>
                <a:gd name="connsiteX4-691" fmla="*/ 16450 w 555401"/>
                <a:gd name="connsiteY4-692" fmla="*/ 416122 h 841304"/>
                <a:gd name="connsiteX5-693" fmla="*/ 298293 w 555401"/>
                <a:gd name="connsiteY5-694" fmla="*/ 256 h 841304"/>
                <a:gd name="connsiteX0-695" fmla="*/ 298293 w 555401"/>
                <a:gd name="connsiteY0-696" fmla="*/ 291 h 841339"/>
                <a:gd name="connsiteX1-697" fmla="*/ 218665 w 555401"/>
                <a:gd name="connsiteY1-698" fmla="*/ 332953 h 841339"/>
                <a:gd name="connsiteX2-699" fmla="*/ 143583 w 555401"/>
                <a:gd name="connsiteY2-700" fmla="*/ 615279 h 841339"/>
                <a:gd name="connsiteX3-701" fmla="*/ 552362 w 555401"/>
                <a:gd name="connsiteY3-702" fmla="*/ 837686 h 841339"/>
                <a:gd name="connsiteX4-703" fmla="*/ 16450 w 555401"/>
                <a:gd name="connsiteY4-704" fmla="*/ 416157 h 841339"/>
                <a:gd name="connsiteX5-705" fmla="*/ 298293 w 555401"/>
                <a:gd name="connsiteY5-706" fmla="*/ 291 h 841339"/>
                <a:gd name="connsiteX0-707" fmla="*/ 298293 w 555401"/>
                <a:gd name="connsiteY0-708" fmla="*/ 336 h 841384"/>
                <a:gd name="connsiteX1-709" fmla="*/ 136133 w 555401"/>
                <a:gd name="connsiteY1-710" fmla="*/ 312127 h 841384"/>
                <a:gd name="connsiteX2-711" fmla="*/ 143583 w 555401"/>
                <a:gd name="connsiteY2-712" fmla="*/ 615324 h 841384"/>
                <a:gd name="connsiteX3-713" fmla="*/ 552362 w 555401"/>
                <a:gd name="connsiteY3-714" fmla="*/ 837731 h 841384"/>
                <a:gd name="connsiteX4-715" fmla="*/ 16450 w 555401"/>
                <a:gd name="connsiteY4-716" fmla="*/ 416202 h 841384"/>
                <a:gd name="connsiteX5-717" fmla="*/ 298293 w 555401"/>
                <a:gd name="connsiteY5-718" fmla="*/ 336 h 841384"/>
                <a:gd name="connsiteX0-719" fmla="*/ 298293 w 555401"/>
                <a:gd name="connsiteY0-720" fmla="*/ 256 h 841304"/>
                <a:gd name="connsiteX1-721" fmla="*/ 136133 w 555401"/>
                <a:gd name="connsiteY1-722" fmla="*/ 312047 h 841304"/>
                <a:gd name="connsiteX2-723" fmla="*/ 143583 w 555401"/>
                <a:gd name="connsiteY2-724" fmla="*/ 615244 h 841304"/>
                <a:gd name="connsiteX3-725" fmla="*/ 552362 w 555401"/>
                <a:gd name="connsiteY3-726" fmla="*/ 837651 h 841304"/>
                <a:gd name="connsiteX4-727" fmla="*/ 16450 w 555401"/>
                <a:gd name="connsiteY4-728" fmla="*/ 416122 h 841304"/>
                <a:gd name="connsiteX5-729" fmla="*/ 298293 w 555401"/>
                <a:gd name="connsiteY5-730" fmla="*/ 256 h 841304"/>
                <a:gd name="connsiteX0-731" fmla="*/ 312898 w 555401"/>
                <a:gd name="connsiteY0-732" fmla="*/ 290 h 820114"/>
                <a:gd name="connsiteX1-733" fmla="*/ 136133 w 555401"/>
                <a:gd name="connsiteY1-734" fmla="*/ 290857 h 820114"/>
                <a:gd name="connsiteX2-735" fmla="*/ 143583 w 555401"/>
                <a:gd name="connsiteY2-736" fmla="*/ 594054 h 820114"/>
                <a:gd name="connsiteX3-737" fmla="*/ 552362 w 555401"/>
                <a:gd name="connsiteY3-738" fmla="*/ 816461 h 820114"/>
                <a:gd name="connsiteX4-739" fmla="*/ 16450 w 555401"/>
                <a:gd name="connsiteY4-740" fmla="*/ 394932 h 820114"/>
                <a:gd name="connsiteX5-741" fmla="*/ 312898 w 555401"/>
                <a:gd name="connsiteY5-742" fmla="*/ 290 h 820114"/>
                <a:gd name="connsiteX0-743" fmla="*/ 312898 w 555401"/>
                <a:gd name="connsiteY0-744" fmla="*/ 290 h 820175"/>
                <a:gd name="connsiteX1-745" fmla="*/ 136133 w 555401"/>
                <a:gd name="connsiteY1-746" fmla="*/ 290857 h 820175"/>
                <a:gd name="connsiteX2-747" fmla="*/ 143583 w 555401"/>
                <a:gd name="connsiteY2-748" fmla="*/ 594054 h 820175"/>
                <a:gd name="connsiteX3-749" fmla="*/ 552362 w 555401"/>
                <a:gd name="connsiteY3-750" fmla="*/ 816461 h 820175"/>
                <a:gd name="connsiteX4-751" fmla="*/ 16450 w 555401"/>
                <a:gd name="connsiteY4-752" fmla="*/ 394932 h 820175"/>
                <a:gd name="connsiteX5-753" fmla="*/ 312898 w 555401"/>
                <a:gd name="connsiteY5-754" fmla="*/ 290 h 820175"/>
                <a:gd name="connsiteX0-755" fmla="*/ 312898 w 555401"/>
                <a:gd name="connsiteY0-756" fmla="*/ 290 h 820175"/>
                <a:gd name="connsiteX1-757" fmla="*/ 136133 w 555401"/>
                <a:gd name="connsiteY1-758" fmla="*/ 290857 h 820175"/>
                <a:gd name="connsiteX2-759" fmla="*/ 143583 w 555401"/>
                <a:gd name="connsiteY2-760" fmla="*/ 594054 h 820175"/>
                <a:gd name="connsiteX3-761" fmla="*/ 552362 w 555401"/>
                <a:gd name="connsiteY3-762" fmla="*/ 816461 h 820175"/>
                <a:gd name="connsiteX4-763" fmla="*/ 16450 w 555401"/>
                <a:gd name="connsiteY4-764" fmla="*/ 394932 h 820175"/>
                <a:gd name="connsiteX5-765" fmla="*/ 312898 w 555401"/>
                <a:gd name="connsiteY5-766" fmla="*/ 290 h 820175"/>
                <a:gd name="connsiteX0-767" fmla="*/ 312898 w 555401"/>
                <a:gd name="connsiteY0-768" fmla="*/ 290 h 820175"/>
                <a:gd name="connsiteX1-769" fmla="*/ 136133 w 555401"/>
                <a:gd name="connsiteY1-770" fmla="*/ 290857 h 820175"/>
                <a:gd name="connsiteX2-771" fmla="*/ 143583 w 555401"/>
                <a:gd name="connsiteY2-772" fmla="*/ 594054 h 820175"/>
                <a:gd name="connsiteX3-773" fmla="*/ 552362 w 555401"/>
                <a:gd name="connsiteY3-774" fmla="*/ 816461 h 820175"/>
                <a:gd name="connsiteX4-775" fmla="*/ 16450 w 555401"/>
                <a:gd name="connsiteY4-776" fmla="*/ 394932 h 820175"/>
                <a:gd name="connsiteX5-777" fmla="*/ 312898 w 555401"/>
                <a:gd name="connsiteY5-778" fmla="*/ 290 h 820175"/>
                <a:gd name="connsiteX0-779" fmla="*/ 265116 w 555401"/>
                <a:gd name="connsiteY0-780" fmla="*/ 320 h 804745"/>
                <a:gd name="connsiteX1-781" fmla="*/ 136133 w 555401"/>
                <a:gd name="connsiteY1-782" fmla="*/ 275427 h 804745"/>
                <a:gd name="connsiteX2-783" fmla="*/ 143583 w 555401"/>
                <a:gd name="connsiteY2-784" fmla="*/ 578624 h 804745"/>
                <a:gd name="connsiteX3-785" fmla="*/ 552362 w 555401"/>
                <a:gd name="connsiteY3-786" fmla="*/ 801031 h 804745"/>
                <a:gd name="connsiteX4-787" fmla="*/ 16450 w 555401"/>
                <a:gd name="connsiteY4-788" fmla="*/ 379502 h 804745"/>
                <a:gd name="connsiteX5-789" fmla="*/ 265116 w 555401"/>
                <a:gd name="connsiteY5-790" fmla="*/ 320 h 804745"/>
                <a:gd name="connsiteX0-791" fmla="*/ 265116 w 555401"/>
                <a:gd name="connsiteY0-792" fmla="*/ 344 h 804769"/>
                <a:gd name="connsiteX1-793" fmla="*/ 116584 w 555401"/>
                <a:gd name="connsiteY1-794" fmla="*/ 265916 h 804769"/>
                <a:gd name="connsiteX2-795" fmla="*/ 143583 w 555401"/>
                <a:gd name="connsiteY2-796" fmla="*/ 578648 h 804769"/>
                <a:gd name="connsiteX3-797" fmla="*/ 552362 w 555401"/>
                <a:gd name="connsiteY3-798" fmla="*/ 801055 h 804769"/>
                <a:gd name="connsiteX4-799" fmla="*/ 16450 w 555401"/>
                <a:gd name="connsiteY4-800" fmla="*/ 379526 h 804769"/>
                <a:gd name="connsiteX5-801" fmla="*/ 265116 w 555401"/>
                <a:gd name="connsiteY5-802" fmla="*/ 344 h 804769"/>
                <a:gd name="connsiteX0-803" fmla="*/ 265116 w 555401"/>
                <a:gd name="connsiteY0-804" fmla="*/ 323 h 804748"/>
                <a:gd name="connsiteX1-805" fmla="*/ 116584 w 555401"/>
                <a:gd name="connsiteY1-806" fmla="*/ 265895 h 804748"/>
                <a:gd name="connsiteX2-807" fmla="*/ 143583 w 555401"/>
                <a:gd name="connsiteY2-808" fmla="*/ 578627 h 804748"/>
                <a:gd name="connsiteX3-809" fmla="*/ 552362 w 555401"/>
                <a:gd name="connsiteY3-810" fmla="*/ 801034 h 804748"/>
                <a:gd name="connsiteX4-811" fmla="*/ 16450 w 555401"/>
                <a:gd name="connsiteY4-812" fmla="*/ 379505 h 804748"/>
                <a:gd name="connsiteX5-813" fmla="*/ 265116 w 555401"/>
                <a:gd name="connsiteY5-814" fmla="*/ 323 h 804748"/>
                <a:gd name="connsiteX0-815" fmla="*/ 265116 w 555401"/>
                <a:gd name="connsiteY0-816" fmla="*/ 323 h 804748"/>
                <a:gd name="connsiteX1-817" fmla="*/ 116584 w 555401"/>
                <a:gd name="connsiteY1-818" fmla="*/ 265895 h 804748"/>
                <a:gd name="connsiteX2-819" fmla="*/ 143583 w 555401"/>
                <a:gd name="connsiteY2-820" fmla="*/ 578627 h 804748"/>
                <a:gd name="connsiteX3-821" fmla="*/ 552362 w 555401"/>
                <a:gd name="connsiteY3-822" fmla="*/ 801034 h 804748"/>
                <a:gd name="connsiteX4-823" fmla="*/ 16450 w 555401"/>
                <a:gd name="connsiteY4-824" fmla="*/ 379505 h 804748"/>
                <a:gd name="connsiteX5-825" fmla="*/ 265116 w 555401"/>
                <a:gd name="connsiteY5-826" fmla="*/ 323 h 804748"/>
                <a:gd name="connsiteX0-827" fmla="*/ 263174 w 553467"/>
                <a:gd name="connsiteY0-828" fmla="*/ 323 h 804748"/>
                <a:gd name="connsiteX1-829" fmla="*/ 114642 w 553467"/>
                <a:gd name="connsiteY1-830" fmla="*/ 265895 h 804748"/>
                <a:gd name="connsiteX2-831" fmla="*/ 141641 w 553467"/>
                <a:gd name="connsiteY2-832" fmla="*/ 578627 h 804748"/>
                <a:gd name="connsiteX3-833" fmla="*/ 550420 w 553467"/>
                <a:gd name="connsiteY3-834" fmla="*/ 801034 h 804748"/>
                <a:gd name="connsiteX4-835" fmla="*/ 16491 w 553467"/>
                <a:gd name="connsiteY4-836" fmla="*/ 339944 h 804748"/>
                <a:gd name="connsiteX5-837" fmla="*/ 263174 w 553467"/>
                <a:gd name="connsiteY5-838" fmla="*/ 323 h 804748"/>
                <a:gd name="connsiteX0-839" fmla="*/ 263174 w 553467"/>
                <a:gd name="connsiteY0-840" fmla="*/ 323 h 804583"/>
                <a:gd name="connsiteX1-841" fmla="*/ 114642 w 553467"/>
                <a:gd name="connsiteY1-842" fmla="*/ 265895 h 804583"/>
                <a:gd name="connsiteX2-843" fmla="*/ 171655 w 553467"/>
                <a:gd name="connsiteY2-844" fmla="*/ 570359 h 804583"/>
                <a:gd name="connsiteX3-845" fmla="*/ 550420 w 553467"/>
                <a:gd name="connsiteY3-846" fmla="*/ 801034 h 804583"/>
                <a:gd name="connsiteX4-847" fmla="*/ 16491 w 553467"/>
                <a:gd name="connsiteY4-848" fmla="*/ 339944 h 804583"/>
                <a:gd name="connsiteX5-849" fmla="*/ 263174 w 553467"/>
                <a:gd name="connsiteY5-850" fmla="*/ 323 h 804583"/>
                <a:gd name="connsiteX0-851" fmla="*/ 316701 w 553467"/>
                <a:gd name="connsiteY0-852" fmla="*/ 359 h 790588"/>
                <a:gd name="connsiteX1-853" fmla="*/ 114642 w 553467"/>
                <a:gd name="connsiteY1-854" fmla="*/ 251900 h 790588"/>
                <a:gd name="connsiteX2-855" fmla="*/ 171655 w 553467"/>
                <a:gd name="connsiteY2-856" fmla="*/ 556364 h 790588"/>
                <a:gd name="connsiteX3-857" fmla="*/ 550420 w 553467"/>
                <a:gd name="connsiteY3-858" fmla="*/ 787039 h 790588"/>
                <a:gd name="connsiteX4-859" fmla="*/ 16491 w 553467"/>
                <a:gd name="connsiteY4-860" fmla="*/ 325949 h 790588"/>
                <a:gd name="connsiteX5-861" fmla="*/ 316701 w 553467"/>
                <a:gd name="connsiteY5-862" fmla="*/ 359 h 790588"/>
                <a:gd name="connsiteX0-863" fmla="*/ 315766 w 600988"/>
                <a:gd name="connsiteY0-864" fmla="*/ 359 h 777031"/>
                <a:gd name="connsiteX1-865" fmla="*/ 113707 w 600988"/>
                <a:gd name="connsiteY1-866" fmla="*/ 251900 h 777031"/>
                <a:gd name="connsiteX2-867" fmla="*/ 170720 w 600988"/>
                <a:gd name="connsiteY2-868" fmla="*/ 556364 h 777031"/>
                <a:gd name="connsiteX3-869" fmla="*/ 598127 w 600988"/>
                <a:gd name="connsiteY3-870" fmla="*/ 773196 h 777031"/>
                <a:gd name="connsiteX4-871" fmla="*/ 15556 w 600988"/>
                <a:gd name="connsiteY4-872" fmla="*/ 325949 h 777031"/>
                <a:gd name="connsiteX5-873" fmla="*/ 315766 w 600988"/>
                <a:gd name="connsiteY5-874" fmla="*/ 359 h 777031"/>
                <a:gd name="connsiteX0-875" fmla="*/ 355538 w 640624"/>
                <a:gd name="connsiteY0-876" fmla="*/ 359 h 777031"/>
                <a:gd name="connsiteX1-877" fmla="*/ 153479 w 640624"/>
                <a:gd name="connsiteY1-878" fmla="*/ 251900 h 777031"/>
                <a:gd name="connsiteX2-879" fmla="*/ 210492 w 640624"/>
                <a:gd name="connsiteY2-880" fmla="*/ 556364 h 777031"/>
                <a:gd name="connsiteX3-881" fmla="*/ 637899 w 640624"/>
                <a:gd name="connsiteY3-882" fmla="*/ 773196 h 777031"/>
                <a:gd name="connsiteX4-883" fmla="*/ 14854 w 640624"/>
                <a:gd name="connsiteY4-884" fmla="*/ 328107 h 777031"/>
                <a:gd name="connsiteX5-885" fmla="*/ 355538 w 640624"/>
                <a:gd name="connsiteY5-886" fmla="*/ 359 h 777031"/>
                <a:gd name="connsiteX0-887" fmla="*/ 355538 w 640624"/>
                <a:gd name="connsiteY0-888" fmla="*/ 338 h 777010"/>
                <a:gd name="connsiteX1-889" fmla="*/ 103863 w 640624"/>
                <a:gd name="connsiteY1-890" fmla="*/ 260146 h 777010"/>
                <a:gd name="connsiteX2-891" fmla="*/ 210492 w 640624"/>
                <a:gd name="connsiteY2-892" fmla="*/ 556343 h 777010"/>
                <a:gd name="connsiteX3-893" fmla="*/ 637899 w 640624"/>
                <a:gd name="connsiteY3-894" fmla="*/ 773175 h 777010"/>
                <a:gd name="connsiteX4-895" fmla="*/ 14854 w 640624"/>
                <a:gd name="connsiteY4-896" fmla="*/ 328086 h 777010"/>
                <a:gd name="connsiteX5-897" fmla="*/ 355538 w 640624"/>
                <a:gd name="connsiteY5-898" fmla="*/ 338 h 777010"/>
                <a:gd name="connsiteX0-899" fmla="*/ 355538 w 640624"/>
                <a:gd name="connsiteY0-900" fmla="*/ 338 h 776709"/>
                <a:gd name="connsiteX1-901" fmla="*/ 103863 w 640624"/>
                <a:gd name="connsiteY1-902" fmla="*/ 260146 h 776709"/>
                <a:gd name="connsiteX2-903" fmla="*/ 167082 w 640624"/>
                <a:gd name="connsiteY2-904" fmla="*/ 541773 h 776709"/>
                <a:gd name="connsiteX3-905" fmla="*/ 637899 w 640624"/>
                <a:gd name="connsiteY3-906" fmla="*/ 773175 h 776709"/>
                <a:gd name="connsiteX4-907" fmla="*/ 14854 w 640624"/>
                <a:gd name="connsiteY4-908" fmla="*/ 328086 h 776709"/>
                <a:gd name="connsiteX5-909" fmla="*/ 355538 w 640624"/>
                <a:gd name="connsiteY5-910" fmla="*/ 338 h 776709"/>
                <a:gd name="connsiteX0-911" fmla="*/ 396339 w 681297"/>
                <a:gd name="connsiteY0-912" fmla="*/ 338 h 776709"/>
                <a:gd name="connsiteX1-913" fmla="*/ 144664 w 681297"/>
                <a:gd name="connsiteY1-914" fmla="*/ 260146 h 776709"/>
                <a:gd name="connsiteX2-915" fmla="*/ 207883 w 681297"/>
                <a:gd name="connsiteY2-916" fmla="*/ 541773 h 776709"/>
                <a:gd name="connsiteX3-917" fmla="*/ 678700 w 681297"/>
                <a:gd name="connsiteY3-918" fmla="*/ 773175 h 776709"/>
                <a:gd name="connsiteX4-919" fmla="*/ 14199 w 681297"/>
                <a:gd name="connsiteY4-920" fmla="*/ 324668 h 776709"/>
                <a:gd name="connsiteX5-921" fmla="*/ 396339 w 681297"/>
                <a:gd name="connsiteY5-922" fmla="*/ 338 h 77670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37" y="connsiteY4-138"/>
                </a:cxn>
                <a:cxn ang="0">
                  <a:pos x="connsiteX5-537" y="connsiteY5-538"/>
                </a:cxn>
              </a:cxnLst>
              <a:rect l="l" t="t" r="r" b="b"/>
              <a:pathLst>
                <a:path w="681297" h="776709">
                  <a:moveTo>
                    <a:pt x="396339" y="338"/>
                  </a:moveTo>
                  <a:cubicBezTo>
                    <a:pt x="446133" y="-7442"/>
                    <a:pt x="230006" y="120594"/>
                    <a:pt x="144664" y="260146"/>
                  </a:cubicBezTo>
                  <a:cubicBezTo>
                    <a:pt x="98401" y="412276"/>
                    <a:pt x="141052" y="400493"/>
                    <a:pt x="207883" y="541773"/>
                  </a:cubicBezTo>
                  <a:cubicBezTo>
                    <a:pt x="288938" y="642413"/>
                    <a:pt x="690215" y="802525"/>
                    <a:pt x="678700" y="773175"/>
                  </a:cubicBezTo>
                  <a:cubicBezTo>
                    <a:pt x="734205" y="796571"/>
                    <a:pt x="-119330" y="582410"/>
                    <a:pt x="14199" y="324668"/>
                  </a:cubicBezTo>
                  <a:cubicBezTo>
                    <a:pt x="24728" y="157765"/>
                    <a:pt x="199826" y="183836"/>
                    <a:pt x="396339" y="338"/>
                  </a:cubicBezTo>
                  <a:close/>
                </a:path>
              </a:pathLst>
            </a:custGeom>
            <a:solidFill>
              <a:schemeClr val="bg1">
                <a:alpha val="82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7" name="任意多边形 16"/>
            <p:cNvSpPr/>
            <p:nvPr/>
          </p:nvSpPr>
          <p:spPr>
            <a:xfrm rot="331175">
              <a:off x="3860349" y="2457072"/>
              <a:ext cx="137709" cy="195936"/>
            </a:xfrm>
            <a:custGeom>
              <a:avLst/>
              <a:gdLst>
                <a:gd name="connsiteX0" fmla="*/ 279918 w 746449"/>
                <a:gd name="connsiteY0" fmla="*/ 0 h 1073021"/>
                <a:gd name="connsiteX1" fmla="*/ 0 w 746449"/>
                <a:gd name="connsiteY1" fmla="*/ 1073021 h 1073021"/>
                <a:gd name="connsiteX2" fmla="*/ 746449 w 746449"/>
                <a:gd name="connsiteY2" fmla="*/ 1054359 h 1073021"/>
                <a:gd name="connsiteX3" fmla="*/ 279918 w 746449"/>
                <a:gd name="connsiteY3" fmla="*/ 0 h 1073021"/>
                <a:gd name="connsiteX0-1" fmla="*/ 375168 w 746449"/>
                <a:gd name="connsiteY0-2" fmla="*/ 0 h 1063496"/>
                <a:gd name="connsiteX1-3" fmla="*/ 0 w 746449"/>
                <a:gd name="connsiteY1-4" fmla="*/ 1063496 h 1063496"/>
                <a:gd name="connsiteX2-5" fmla="*/ 746449 w 746449"/>
                <a:gd name="connsiteY2-6" fmla="*/ 1044834 h 1063496"/>
                <a:gd name="connsiteX3-7" fmla="*/ 375168 w 746449"/>
                <a:gd name="connsiteY3-8" fmla="*/ 0 h 1063496"/>
                <a:gd name="connsiteX0-9" fmla="*/ 375168 w 789311"/>
                <a:gd name="connsiteY0-10" fmla="*/ 0 h 1063496"/>
                <a:gd name="connsiteX1-11" fmla="*/ 0 w 789311"/>
                <a:gd name="connsiteY1-12" fmla="*/ 1063496 h 1063496"/>
                <a:gd name="connsiteX2-13" fmla="*/ 789311 w 789311"/>
                <a:gd name="connsiteY2-14" fmla="*/ 1049596 h 1063496"/>
                <a:gd name="connsiteX3-15" fmla="*/ 375168 w 789311"/>
                <a:gd name="connsiteY3-16" fmla="*/ 0 h 1063496"/>
                <a:gd name="connsiteX0-17" fmla="*/ 341831 w 755974"/>
                <a:gd name="connsiteY0-18" fmla="*/ 0 h 1063496"/>
                <a:gd name="connsiteX1-19" fmla="*/ 0 w 755974"/>
                <a:gd name="connsiteY1-20" fmla="*/ 1063496 h 1063496"/>
                <a:gd name="connsiteX2-21" fmla="*/ 755974 w 755974"/>
                <a:gd name="connsiteY2-22" fmla="*/ 1049596 h 1063496"/>
                <a:gd name="connsiteX3-23" fmla="*/ 341831 w 755974"/>
                <a:gd name="connsiteY3-24" fmla="*/ 0 h 1063496"/>
                <a:gd name="connsiteX0-25" fmla="*/ 341831 w 722636"/>
                <a:gd name="connsiteY0-26" fmla="*/ 0 h 1063496"/>
                <a:gd name="connsiteX1-27" fmla="*/ 0 w 722636"/>
                <a:gd name="connsiteY1-28" fmla="*/ 1063496 h 1063496"/>
                <a:gd name="connsiteX2-29" fmla="*/ 722636 w 722636"/>
                <a:gd name="connsiteY2-30" fmla="*/ 1054358 h 1063496"/>
                <a:gd name="connsiteX3-31" fmla="*/ 341831 w 722636"/>
                <a:gd name="connsiteY3-32" fmla="*/ 0 h 1063496"/>
                <a:gd name="connsiteX0-33" fmla="*/ 318018 w 698823"/>
                <a:gd name="connsiteY0-34" fmla="*/ 0 h 1063496"/>
                <a:gd name="connsiteX1-35" fmla="*/ 0 w 698823"/>
                <a:gd name="connsiteY1-36" fmla="*/ 1063496 h 1063496"/>
                <a:gd name="connsiteX2-37" fmla="*/ 698823 w 698823"/>
                <a:gd name="connsiteY2-38" fmla="*/ 1054358 h 1063496"/>
                <a:gd name="connsiteX3-39" fmla="*/ 318018 w 698823"/>
                <a:gd name="connsiteY3-40" fmla="*/ 0 h 1063496"/>
                <a:gd name="connsiteX0-41" fmla="*/ 318018 w 698823"/>
                <a:gd name="connsiteY0-42" fmla="*/ 0 h 1109196"/>
                <a:gd name="connsiteX1-43" fmla="*/ 0 w 698823"/>
                <a:gd name="connsiteY1-44" fmla="*/ 1063496 h 1109196"/>
                <a:gd name="connsiteX2-45" fmla="*/ 698823 w 698823"/>
                <a:gd name="connsiteY2-46" fmla="*/ 1054358 h 1109196"/>
                <a:gd name="connsiteX3-47" fmla="*/ 318018 w 698823"/>
                <a:gd name="connsiteY3-48" fmla="*/ 0 h 1109196"/>
                <a:gd name="connsiteX0-49" fmla="*/ 318018 w 698823"/>
                <a:gd name="connsiteY0-50" fmla="*/ 0 h 1134390"/>
                <a:gd name="connsiteX1-51" fmla="*/ 0 w 698823"/>
                <a:gd name="connsiteY1-52" fmla="*/ 1063496 h 1134390"/>
                <a:gd name="connsiteX2-53" fmla="*/ 698823 w 698823"/>
                <a:gd name="connsiteY2-54" fmla="*/ 1054358 h 1134390"/>
                <a:gd name="connsiteX3-55" fmla="*/ 318018 w 698823"/>
                <a:gd name="connsiteY3-56" fmla="*/ 0 h 1134390"/>
                <a:gd name="connsiteX0-57" fmla="*/ 318018 w 698823"/>
                <a:gd name="connsiteY0-58" fmla="*/ 0 h 1134390"/>
                <a:gd name="connsiteX1-59" fmla="*/ 0 w 698823"/>
                <a:gd name="connsiteY1-60" fmla="*/ 1063496 h 1134390"/>
                <a:gd name="connsiteX2-61" fmla="*/ 698823 w 698823"/>
                <a:gd name="connsiteY2-62" fmla="*/ 1054358 h 1134390"/>
                <a:gd name="connsiteX3-63" fmla="*/ 318018 w 698823"/>
                <a:gd name="connsiteY3-64" fmla="*/ 0 h 1134390"/>
                <a:gd name="connsiteX0-65" fmla="*/ 318018 w 698823"/>
                <a:gd name="connsiteY0-66" fmla="*/ 0 h 1134390"/>
                <a:gd name="connsiteX1-67" fmla="*/ 0 w 698823"/>
                <a:gd name="connsiteY1-68" fmla="*/ 1063496 h 1134390"/>
                <a:gd name="connsiteX2-69" fmla="*/ 698823 w 698823"/>
                <a:gd name="connsiteY2-70" fmla="*/ 1054358 h 1134390"/>
                <a:gd name="connsiteX3-71" fmla="*/ 318018 w 698823"/>
                <a:gd name="connsiteY3-72" fmla="*/ 0 h 1134390"/>
                <a:gd name="connsiteX0-73" fmla="*/ 318018 w 698823"/>
                <a:gd name="connsiteY0-74" fmla="*/ 0 h 1134390"/>
                <a:gd name="connsiteX1-75" fmla="*/ 0 w 698823"/>
                <a:gd name="connsiteY1-76" fmla="*/ 1063496 h 1134390"/>
                <a:gd name="connsiteX2-77" fmla="*/ 698823 w 698823"/>
                <a:gd name="connsiteY2-78" fmla="*/ 1054358 h 1134390"/>
                <a:gd name="connsiteX3-79" fmla="*/ 318018 w 698823"/>
                <a:gd name="connsiteY3-80" fmla="*/ 0 h 1134390"/>
                <a:gd name="connsiteX0-81" fmla="*/ 318018 w 698823"/>
                <a:gd name="connsiteY0-82" fmla="*/ 0 h 1134390"/>
                <a:gd name="connsiteX1-83" fmla="*/ 0 w 698823"/>
                <a:gd name="connsiteY1-84" fmla="*/ 1063496 h 1134390"/>
                <a:gd name="connsiteX2-85" fmla="*/ 698823 w 698823"/>
                <a:gd name="connsiteY2-86" fmla="*/ 1054358 h 1134390"/>
                <a:gd name="connsiteX3-87" fmla="*/ 318018 w 698823"/>
                <a:gd name="connsiteY3-88" fmla="*/ 0 h 1134390"/>
                <a:gd name="connsiteX0-89" fmla="*/ 318018 w 698823"/>
                <a:gd name="connsiteY0-90" fmla="*/ 0 h 1165107"/>
                <a:gd name="connsiteX1-91" fmla="*/ 0 w 698823"/>
                <a:gd name="connsiteY1-92" fmla="*/ 1063496 h 1165107"/>
                <a:gd name="connsiteX2-93" fmla="*/ 698823 w 698823"/>
                <a:gd name="connsiteY2-94" fmla="*/ 1054358 h 1165107"/>
                <a:gd name="connsiteX3-95" fmla="*/ 318018 w 698823"/>
                <a:gd name="connsiteY3-96" fmla="*/ 0 h 1165107"/>
                <a:gd name="connsiteX0-97" fmla="*/ 318018 w 698823"/>
                <a:gd name="connsiteY0-98" fmla="*/ 0 h 1187555"/>
                <a:gd name="connsiteX1-99" fmla="*/ 0 w 698823"/>
                <a:gd name="connsiteY1-100" fmla="*/ 1063496 h 1187555"/>
                <a:gd name="connsiteX2-101" fmla="*/ 698823 w 698823"/>
                <a:gd name="connsiteY2-102" fmla="*/ 1054358 h 1187555"/>
                <a:gd name="connsiteX3-103" fmla="*/ 318018 w 698823"/>
                <a:gd name="connsiteY3-104" fmla="*/ 0 h 1187555"/>
                <a:gd name="connsiteX0-105" fmla="*/ 351356 w 698823"/>
                <a:gd name="connsiteY0-106" fmla="*/ 0 h 1178030"/>
                <a:gd name="connsiteX1-107" fmla="*/ 0 w 698823"/>
                <a:gd name="connsiteY1-108" fmla="*/ 1053971 h 1178030"/>
                <a:gd name="connsiteX2-109" fmla="*/ 698823 w 698823"/>
                <a:gd name="connsiteY2-110" fmla="*/ 1044833 h 1178030"/>
                <a:gd name="connsiteX3-111" fmla="*/ 351356 w 698823"/>
                <a:gd name="connsiteY3-112" fmla="*/ 0 h 1178030"/>
                <a:gd name="connsiteX0-113" fmla="*/ 351356 w 698823"/>
                <a:gd name="connsiteY0-114" fmla="*/ 0 h 1178030"/>
                <a:gd name="connsiteX1-115" fmla="*/ 0 w 698823"/>
                <a:gd name="connsiteY1-116" fmla="*/ 1053971 h 1178030"/>
                <a:gd name="connsiteX2-117" fmla="*/ 698823 w 698823"/>
                <a:gd name="connsiteY2-118" fmla="*/ 1044833 h 1178030"/>
                <a:gd name="connsiteX3-119" fmla="*/ 351356 w 698823"/>
                <a:gd name="connsiteY3-120" fmla="*/ 0 h 1178030"/>
                <a:gd name="connsiteX0-121" fmla="*/ 351356 w 706808"/>
                <a:gd name="connsiteY0-122" fmla="*/ 77287 h 1255317"/>
                <a:gd name="connsiteX1-123" fmla="*/ 0 w 706808"/>
                <a:gd name="connsiteY1-124" fmla="*/ 1131258 h 1255317"/>
                <a:gd name="connsiteX2-125" fmla="*/ 698823 w 706808"/>
                <a:gd name="connsiteY2-126" fmla="*/ 1122120 h 1255317"/>
                <a:gd name="connsiteX3-127" fmla="*/ 376981 w 706808"/>
                <a:gd name="connsiteY3-128" fmla="*/ 196052 h 1255317"/>
                <a:gd name="connsiteX4" fmla="*/ 351356 w 706808"/>
                <a:gd name="connsiteY4" fmla="*/ 77287 h 1255317"/>
                <a:gd name="connsiteX0-129" fmla="*/ 351356 w 707484"/>
                <a:gd name="connsiteY0-130" fmla="*/ 77287 h 1255317"/>
                <a:gd name="connsiteX1-131" fmla="*/ 0 w 707484"/>
                <a:gd name="connsiteY1-132" fmla="*/ 1131258 h 1255317"/>
                <a:gd name="connsiteX2-133" fmla="*/ 698823 w 707484"/>
                <a:gd name="connsiteY2-134" fmla="*/ 1122120 h 1255317"/>
                <a:gd name="connsiteX3-135" fmla="*/ 406103 w 707484"/>
                <a:gd name="connsiteY3-136" fmla="*/ 196052 h 1255317"/>
                <a:gd name="connsiteX4-137" fmla="*/ 351356 w 707484"/>
                <a:gd name="connsiteY4-138" fmla="*/ 77287 h 1255317"/>
                <a:gd name="connsiteX0-139" fmla="*/ 307672 w 707484"/>
                <a:gd name="connsiteY0-140" fmla="*/ 120775 h 1186019"/>
                <a:gd name="connsiteX1-141" fmla="*/ 0 w 707484"/>
                <a:gd name="connsiteY1-142" fmla="*/ 1061960 h 1186019"/>
                <a:gd name="connsiteX2-143" fmla="*/ 698823 w 707484"/>
                <a:gd name="connsiteY2-144" fmla="*/ 1052822 h 1186019"/>
                <a:gd name="connsiteX3-145" fmla="*/ 406103 w 707484"/>
                <a:gd name="connsiteY3-146" fmla="*/ 126754 h 1186019"/>
                <a:gd name="connsiteX4-147" fmla="*/ 307672 w 707484"/>
                <a:gd name="connsiteY4-148" fmla="*/ 120775 h 1186019"/>
                <a:gd name="connsiteX0-149" fmla="*/ 307672 w 708070"/>
                <a:gd name="connsiteY0-150" fmla="*/ 124933 h 1190177"/>
                <a:gd name="connsiteX1-151" fmla="*/ 0 w 708070"/>
                <a:gd name="connsiteY1-152" fmla="*/ 1066118 h 1190177"/>
                <a:gd name="connsiteX2-153" fmla="*/ 698823 w 708070"/>
                <a:gd name="connsiteY2-154" fmla="*/ 1056980 h 1190177"/>
                <a:gd name="connsiteX3-155" fmla="*/ 427945 w 708070"/>
                <a:gd name="connsiteY3-156" fmla="*/ 122856 h 1190177"/>
                <a:gd name="connsiteX4-157" fmla="*/ 307672 w 708070"/>
                <a:gd name="connsiteY4-158" fmla="*/ 124933 h 1190177"/>
                <a:gd name="connsiteX0-159" fmla="*/ 307672 w 707562"/>
                <a:gd name="connsiteY0-160" fmla="*/ 124933 h 1190177"/>
                <a:gd name="connsiteX1-161" fmla="*/ 0 w 707562"/>
                <a:gd name="connsiteY1-162" fmla="*/ 1066118 h 1190177"/>
                <a:gd name="connsiteX2-163" fmla="*/ 698823 w 707562"/>
                <a:gd name="connsiteY2-164" fmla="*/ 1056980 h 1190177"/>
                <a:gd name="connsiteX3-165" fmla="*/ 427945 w 707562"/>
                <a:gd name="connsiteY3-166" fmla="*/ 122856 h 1190177"/>
                <a:gd name="connsiteX4-167" fmla="*/ 307672 w 707562"/>
                <a:gd name="connsiteY4-168" fmla="*/ 124933 h 1190177"/>
                <a:gd name="connsiteX0-169" fmla="*/ 307672 w 698823"/>
                <a:gd name="connsiteY0-170" fmla="*/ 124933 h 1190177"/>
                <a:gd name="connsiteX1-171" fmla="*/ 0 w 698823"/>
                <a:gd name="connsiteY1-172" fmla="*/ 1066118 h 1190177"/>
                <a:gd name="connsiteX2-173" fmla="*/ 698823 w 698823"/>
                <a:gd name="connsiteY2-174" fmla="*/ 1056980 h 1190177"/>
                <a:gd name="connsiteX3-175" fmla="*/ 427945 w 698823"/>
                <a:gd name="connsiteY3-176" fmla="*/ 122856 h 1190177"/>
                <a:gd name="connsiteX4-177" fmla="*/ 307672 w 698823"/>
                <a:gd name="connsiteY4-178" fmla="*/ 124933 h 1190177"/>
                <a:gd name="connsiteX0-179" fmla="*/ 290683 w 698823"/>
                <a:gd name="connsiteY0-180" fmla="*/ 122144 h 1192759"/>
                <a:gd name="connsiteX1-181" fmla="*/ 0 w 698823"/>
                <a:gd name="connsiteY1-182" fmla="*/ 1068700 h 1192759"/>
                <a:gd name="connsiteX2-183" fmla="*/ 698823 w 698823"/>
                <a:gd name="connsiteY2-184" fmla="*/ 1059562 h 1192759"/>
                <a:gd name="connsiteX3-185" fmla="*/ 427945 w 698823"/>
                <a:gd name="connsiteY3-186" fmla="*/ 125438 h 1192759"/>
                <a:gd name="connsiteX4-187" fmla="*/ 290683 w 698823"/>
                <a:gd name="connsiteY4-188" fmla="*/ 122144 h 1192759"/>
                <a:gd name="connsiteX0-189" fmla="*/ 290683 w 698823"/>
                <a:gd name="connsiteY0-190" fmla="*/ 74387 h 1145002"/>
                <a:gd name="connsiteX1-191" fmla="*/ 0 w 698823"/>
                <a:gd name="connsiteY1-192" fmla="*/ 1020943 h 1145002"/>
                <a:gd name="connsiteX2-193" fmla="*/ 698823 w 698823"/>
                <a:gd name="connsiteY2-194" fmla="*/ 1011805 h 1145002"/>
                <a:gd name="connsiteX3-195" fmla="*/ 427945 w 698823"/>
                <a:gd name="connsiteY3-196" fmla="*/ 77681 h 1145002"/>
                <a:gd name="connsiteX4-197" fmla="*/ 290683 w 698823"/>
                <a:gd name="connsiteY4-198" fmla="*/ 74387 h 1145002"/>
                <a:gd name="connsiteX0-199" fmla="*/ 290683 w 698823"/>
                <a:gd name="connsiteY0-200" fmla="*/ 0 h 1070615"/>
                <a:gd name="connsiteX1-201" fmla="*/ 0 w 698823"/>
                <a:gd name="connsiteY1-202" fmla="*/ 946556 h 1070615"/>
                <a:gd name="connsiteX2-203" fmla="*/ 698823 w 698823"/>
                <a:gd name="connsiteY2-204" fmla="*/ 937418 h 1070615"/>
                <a:gd name="connsiteX3-205" fmla="*/ 427945 w 698823"/>
                <a:gd name="connsiteY3-206" fmla="*/ 3294 h 1070615"/>
                <a:gd name="connsiteX4-207" fmla="*/ 290683 w 698823"/>
                <a:gd name="connsiteY4-208" fmla="*/ 0 h 1070615"/>
                <a:gd name="connsiteX0-209" fmla="*/ 290683 w 698823"/>
                <a:gd name="connsiteY0-210" fmla="*/ 0 h 1070615"/>
                <a:gd name="connsiteX1-211" fmla="*/ 0 w 698823"/>
                <a:gd name="connsiteY1-212" fmla="*/ 946556 h 1070615"/>
                <a:gd name="connsiteX2-213" fmla="*/ 698823 w 698823"/>
                <a:gd name="connsiteY2-214" fmla="*/ 937418 h 1070615"/>
                <a:gd name="connsiteX3-215" fmla="*/ 427945 w 698823"/>
                <a:gd name="connsiteY3-216" fmla="*/ 3294 h 1070615"/>
                <a:gd name="connsiteX4-217" fmla="*/ 290683 w 698823"/>
                <a:gd name="connsiteY4-218" fmla="*/ 0 h 1070615"/>
                <a:gd name="connsiteX0-219" fmla="*/ 290683 w 698823"/>
                <a:gd name="connsiteY0-220" fmla="*/ 0 h 1070615"/>
                <a:gd name="connsiteX1-221" fmla="*/ 0 w 698823"/>
                <a:gd name="connsiteY1-222" fmla="*/ 946556 h 1070615"/>
                <a:gd name="connsiteX2-223" fmla="*/ 698823 w 698823"/>
                <a:gd name="connsiteY2-224" fmla="*/ 937418 h 1070615"/>
                <a:gd name="connsiteX3-225" fmla="*/ 427945 w 698823"/>
                <a:gd name="connsiteY3-226" fmla="*/ 3294 h 1070615"/>
                <a:gd name="connsiteX4-227" fmla="*/ 290683 w 698823"/>
                <a:gd name="connsiteY4-228" fmla="*/ 0 h 1070615"/>
                <a:gd name="connsiteX0-229" fmla="*/ 290683 w 698823"/>
                <a:gd name="connsiteY0-230" fmla="*/ 0 h 1070615"/>
                <a:gd name="connsiteX1-231" fmla="*/ 0 w 698823"/>
                <a:gd name="connsiteY1-232" fmla="*/ 946556 h 1070615"/>
                <a:gd name="connsiteX2-233" fmla="*/ 698823 w 698823"/>
                <a:gd name="connsiteY2-234" fmla="*/ 937418 h 1070615"/>
                <a:gd name="connsiteX3-235" fmla="*/ 427945 w 698823"/>
                <a:gd name="connsiteY3-236" fmla="*/ 3294 h 1070615"/>
                <a:gd name="connsiteX4-237" fmla="*/ 290683 w 698823"/>
                <a:gd name="connsiteY4-238" fmla="*/ 0 h 1070615"/>
                <a:gd name="connsiteX0-239" fmla="*/ 290683 w 698823"/>
                <a:gd name="connsiteY0-240" fmla="*/ 0 h 1070615"/>
                <a:gd name="connsiteX1-241" fmla="*/ 0 w 698823"/>
                <a:gd name="connsiteY1-242" fmla="*/ 946556 h 1070615"/>
                <a:gd name="connsiteX2-243" fmla="*/ 698823 w 698823"/>
                <a:gd name="connsiteY2-244" fmla="*/ 937418 h 1070615"/>
                <a:gd name="connsiteX3-245" fmla="*/ 427945 w 698823"/>
                <a:gd name="connsiteY3-246" fmla="*/ 3294 h 1070615"/>
                <a:gd name="connsiteX4-247" fmla="*/ 290683 w 698823"/>
                <a:gd name="connsiteY4-248" fmla="*/ 0 h 1070615"/>
                <a:gd name="connsiteX0-249" fmla="*/ 427945 w 698823"/>
                <a:gd name="connsiteY0-250" fmla="*/ 0 h 1067321"/>
                <a:gd name="connsiteX1-251" fmla="*/ 0 w 698823"/>
                <a:gd name="connsiteY1-252" fmla="*/ 943262 h 1067321"/>
                <a:gd name="connsiteX2-253" fmla="*/ 698823 w 698823"/>
                <a:gd name="connsiteY2-254" fmla="*/ 934124 h 1067321"/>
                <a:gd name="connsiteX3-255" fmla="*/ 427945 w 698823"/>
                <a:gd name="connsiteY3-256" fmla="*/ 0 h 1067321"/>
                <a:gd name="connsiteX0-257" fmla="*/ 363228 w 698823"/>
                <a:gd name="connsiteY0-258" fmla="*/ 0 h 1203379"/>
                <a:gd name="connsiteX1-259" fmla="*/ 0 w 698823"/>
                <a:gd name="connsiteY1-260" fmla="*/ 1079320 h 1203379"/>
                <a:gd name="connsiteX2-261" fmla="*/ 698823 w 698823"/>
                <a:gd name="connsiteY2-262" fmla="*/ 1070182 h 1203379"/>
                <a:gd name="connsiteX3-263" fmla="*/ 363228 w 698823"/>
                <a:gd name="connsiteY3-264" fmla="*/ 0 h 1203379"/>
                <a:gd name="connsiteX0-265" fmla="*/ 363228 w 698823"/>
                <a:gd name="connsiteY0-266" fmla="*/ 0 h 1203379"/>
                <a:gd name="connsiteX1-267" fmla="*/ 0 w 698823"/>
                <a:gd name="connsiteY1-268" fmla="*/ 1079320 h 1203379"/>
                <a:gd name="connsiteX2-269" fmla="*/ 698823 w 698823"/>
                <a:gd name="connsiteY2-270" fmla="*/ 1070182 h 1203379"/>
                <a:gd name="connsiteX3-271" fmla="*/ 363228 w 698823"/>
                <a:gd name="connsiteY3-272" fmla="*/ 0 h 1203379"/>
                <a:gd name="connsiteX0-273" fmla="*/ 353521 w 698823"/>
                <a:gd name="connsiteY0-274" fmla="*/ 0 h 1203379"/>
                <a:gd name="connsiteX1-275" fmla="*/ 0 w 698823"/>
                <a:gd name="connsiteY1-276" fmla="*/ 1079320 h 1203379"/>
                <a:gd name="connsiteX2-277" fmla="*/ 698823 w 698823"/>
                <a:gd name="connsiteY2-278" fmla="*/ 1070182 h 1203379"/>
                <a:gd name="connsiteX3-279" fmla="*/ 353521 w 698823"/>
                <a:gd name="connsiteY3-280" fmla="*/ 0 h 1203379"/>
                <a:gd name="connsiteX0-281" fmla="*/ 353521 w 698823"/>
                <a:gd name="connsiteY0-282" fmla="*/ 0 h 1203379"/>
                <a:gd name="connsiteX1-283" fmla="*/ 0 w 698823"/>
                <a:gd name="connsiteY1-284" fmla="*/ 1079320 h 1203379"/>
                <a:gd name="connsiteX2-285" fmla="*/ 698823 w 698823"/>
                <a:gd name="connsiteY2-286" fmla="*/ 1070182 h 1203379"/>
                <a:gd name="connsiteX3-287" fmla="*/ 353521 w 698823"/>
                <a:gd name="connsiteY3-288" fmla="*/ 0 h 1203379"/>
                <a:gd name="connsiteX0-289" fmla="*/ 353521 w 698823"/>
                <a:gd name="connsiteY0-290" fmla="*/ 0 h 1203379"/>
                <a:gd name="connsiteX1-291" fmla="*/ 0 w 698823"/>
                <a:gd name="connsiteY1-292" fmla="*/ 1079320 h 1203379"/>
                <a:gd name="connsiteX2-293" fmla="*/ 698823 w 698823"/>
                <a:gd name="connsiteY2-294" fmla="*/ 1070182 h 1203379"/>
                <a:gd name="connsiteX3-295" fmla="*/ 353521 w 698823"/>
                <a:gd name="connsiteY3-296" fmla="*/ 0 h 1203379"/>
                <a:gd name="connsiteX0-297" fmla="*/ 353521 w 698823"/>
                <a:gd name="connsiteY0-298" fmla="*/ 0 h 1203379"/>
                <a:gd name="connsiteX1-299" fmla="*/ 0 w 698823"/>
                <a:gd name="connsiteY1-300" fmla="*/ 1079320 h 1203379"/>
                <a:gd name="connsiteX2-301" fmla="*/ 698823 w 698823"/>
                <a:gd name="connsiteY2-302" fmla="*/ 1070182 h 1203379"/>
                <a:gd name="connsiteX3-303" fmla="*/ 353521 w 698823"/>
                <a:gd name="connsiteY3-304" fmla="*/ 0 h 1203379"/>
                <a:gd name="connsiteX0-305" fmla="*/ 188493 w 698823"/>
                <a:gd name="connsiteY0-306" fmla="*/ 0 h 1206064"/>
                <a:gd name="connsiteX1-307" fmla="*/ 0 w 698823"/>
                <a:gd name="connsiteY1-308" fmla="*/ 1082005 h 1206064"/>
                <a:gd name="connsiteX2-309" fmla="*/ 698823 w 698823"/>
                <a:gd name="connsiteY2-310" fmla="*/ 1072867 h 1206064"/>
                <a:gd name="connsiteX3-311" fmla="*/ 188493 w 698823"/>
                <a:gd name="connsiteY3-312" fmla="*/ 0 h 1206064"/>
                <a:gd name="connsiteX0-313" fmla="*/ 319544 w 829874"/>
                <a:gd name="connsiteY0-314" fmla="*/ 0 h 1145363"/>
                <a:gd name="connsiteX1-315" fmla="*/ 0 w 829874"/>
                <a:gd name="connsiteY1-316" fmla="*/ 904771 h 1145363"/>
                <a:gd name="connsiteX2-317" fmla="*/ 829874 w 829874"/>
                <a:gd name="connsiteY2-318" fmla="*/ 1072867 h 1145363"/>
                <a:gd name="connsiteX3-319" fmla="*/ 319544 w 829874"/>
                <a:gd name="connsiteY3-320" fmla="*/ 0 h 1145363"/>
                <a:gd name="connsiteX0-321" fmla="*/ 319544 w 320873"/>
                <a:gd name="connsiteY0-322" fmla="*/ 0 h 973058"/>
                <a:gd name="connsiteX1-323" fmla="*/ 0 w 320873"/>
                <a:gd name="connsiteY1-324" fmla="*/ 904771 h 973058"/>
                <a:gd name="connsiteX2-325" fmla="*/ 276547 w 320873"/>
                <a:gd name="connsiteY2-326" fmla="*/ 723772 h 973058"/>
                <a:gd name="connsiteX3-327" fmla="*/ 319544 w 320873"/>
                <a:gd name="connsiteY3-328" fmla="*/ 0 h 973058"/>
                <a:gd name="connsiteX0-329" fmla="*/ 319544 w 325204"/>
                <a:gd name="connsiteY0-330" fmla="*/ 0 h 973058"/>
                <a:gd name="connsiteX1-331" fmla="*/ 0 w 325204"/>
                <a:gd name="connsiteY1-332" fmla="*/ 904771 h 973058"/>
                <a:gd name="connsiteX2-333" fmla="*/ 276547 w 325204"/>
                <a:gd name="connsiteY2-334" fmla="*/ 723772 h 973058"/>
                <a:gd name="connsiteX3-335" fmla="*/ 319544 w 325204"/>
                <a:gd name="connsiteY3-336" fmla="*/ 0 h 973058"/>
                <a:gd name="connsiteX0-337" fmla="*/ 319544 w 325204"/>
                <a:gd name="connsiteY0-338" fmla="*/ 0 h 975474"/>
                <a:gd name="connsiteX1-339" fmla="*/ 0 w 325204"/>
                <a:gd name="connsiteY1-340" fmla="*/ 904771 h 975474"/>
                <a:gd name="connsiteX2-341" fmla="*/ 276547 w 325204"/>
                <a:gd name="connsiteY2-342" fmla="*/ 723772 h 975474"/>
                <a:gd name="connsiteX3-343" fmla="*/ 319544 w 325204"/>
                <a:gd name="connsiteY3-344" fmla="*/ 0 h 975474"/>
                <a:gd name="connsiteX0-345" fmla="*/ 319544 w 325204"/>
                <a:gd name="connsiteY0-346" fmla="*/ 0 h 913025"/>
                <a:gd name="connsiteX1-347" fmla="*/ 0 w 325204"/>
                <a:gd name="connsiteY1-348" fmla="*/ 904771 h 913025"/>
                <a:gd name="connsiteX2-349" fmla="*/ 276547 w 325204"/>
                <a:gd name="connsiteY2-350" fmla="*/ 723772 h 913025"/>
                <a:gd name="connsiteX3-351" fmla="*/ 319544 w 325204"/>
                <a:gd name="connsiteY3-352" fmla="*/ 0 h 913025"/>
                <a:gd name="connsiteX0-353" fmla="*/ 319544 w 322058"/>
                <a:gd name="connsiteY0-354" fmla="*/ 0 h 909890"/>
                <a:gd name="connsiteX1-355" fmla="*/ 0 w 322058"/>
                <a:gd name="connsiteY1-356" fmla="*/ 904771 h 909890"/>
                <a:gd name="connsiteX2-357" fmla="*/ 198888 w 322058"/>
                <a:gd name="connsiteY2-358" fmla="*/ 686176 h 909890"/>
                <a:gd name="connsiteX3-359" fmla="*/ 319544 w 322058"/>
                <a:gd name="connsiteY3-360" fmla="*/ 0 h 909890"/>
                <a:gd name="connsiteX0-361" fmla="*/ 319544 w 322980"/>
                <a:gd name="connsiteY0-362" fmla="*/ 0 h 909890"/>
                <a:gd name="connsiteX1-363" fmla="*/ 0 w 322980"/>
                <a:gd name="connsiteY1-364" fmla="*/ 904771 h 909890"/>
                <a:gd name="connsiteX2-365" fmla="*/ 198888 w 322980"/>
                <a:gd name="connsiteY2-366" fmla="*/ 686176 h 909890"/>
                <a:gd name="connsiteX3-367" fmla="*/ 319544 w 322980"/>
                <a:gd name="connsiteY3-368" fmla="*/ 0 h 909890"/>
                <a:gd name="connsiteX0-369" fmla="*/ 319544 w 322980"/>
                <a:gd name="connsiteY0-370" fmla="*/ 0 h 909890"/>
                <a:gd name="connsiteX1-371" fmla="*/ 0 w 322980"/>
                <a:gd name="connsiteY1-372" fmla="*/ 904771 h 909890"/>
                <a:gd name="connsiteX2-373" fmla="*/ 198888 w 322980"/>
                <a:gd name="connsiteY2-374" fmla="*/ 686176 h 909890"/>
                <a:gd name="connsiteX3-375" fmla="*/ 319544 w 322980"/>
                <a:gd name="connsiteY3-376" fmla="*/ 0 h 909890"/>
                <a:gd name="connsiteX0-377" fmla="*/ 319544 w 319544"/>
                <a:gd name="connsiteY0-378" fmla="*/ 0 h 909890"/>
                <a:gd name="connsiteX1-379" fmla="*/ 0 w 319544"/>
                <a:gd name="connsiteY1-380" fmla="*/ 904771 h 909890"/>
                <a:gd name="connsiteX2-381" fmla="*/ 198888 w 319544"/>
                <a:gd name="connsiteY2-382" fmla="*/ 686176 h 909890"/>
                <a:gd name="connsiteX3-383" fmla="*/ 319544 w 319544"/>
                <a:gd name="connsiteY3-384" fmla="*/ 0 h 909890"/>
                <a:gd name="connsiteX0-385" fmla="*/ 319544 w 319544"/>
                <a:gd name="connsiteY0-386" fmla="*/ 0 h 906747"/>
                <a:gd name="connsiteX1-387" fmla="*/ 0 w 319544"/>
                <a:gd name="connsiteY1-388" fmla="*/ 904771 h 906747"/>
                <a:gd name="connsiteX2-389" fmla="*/ 223157 w 319544"/>
                <a:gd name="connsiteY2-390" fmla="*/ 551908 h 906747"/>
                <a:gd name="connsiteX3-391" fmla="*/ 319544 w 319544"/>
                <a:gd name="connsiteY3-392" fmla="*/ 0 h 906747"/>
                <a:gd name="connsiteX0-393" fmla="*/ 319544 w 319544"/>
                <a:gd name="connsiteY0-394" fmla="*/ 0 h 907231"/>
                <a:gd name="connsiteX1-395" fmla="*/ 0 w 319544"/>
                <a:gd name="connsiteY1-396" fmla="*/ 904771 h 907231"/>
                <a:gd name="connsiteX2-397" fmla="*/ 223157 w 319544"/>
                <a:gd name="connsiteY2-398" fmla="*/ 551908 h 907231"/>
                <a:gd name="connsiteX3-399" fmla="*/ 319544 w 319544"/>
                <a:gd name="connsiteY3-400" fmla="*/ 0 h 907231"/>
                <a:gd name="connsiteX0-401" fmla="*/ 319544 w 319544"/>
                <a:gd name="connsiteY0-402" fmla="*/ 0 h 906899"/>
                <a:gd name="connsiteX1-403" fmla="*/ 0 w 319544"/>
                <a:gd name="connsiteY1-404" fmla="*/ 904771 h 906899"/>
                <a:gd name="connsiteX2-405" fmla="*/ 203742 w 319544"/>
                <a:gd name="connsiteY2-406" fmla="*/ 525055 h 906899"/>
                <a:gd name="connsiteX3-407" fmla="*/ 319544 w 319544"/>
                <a:gd name="connsiteY3-408" fmla="*/ 0 h 906899"/>
                <a:gd name="connsiteX0-409" fmla="*/ 319544 w 319544"/>
                <a:gd name="connsiteY0-410" fmla="*/ 0 h 906899"/>
                <a:gd name="connsiteX1-411" fmla="*/ 0 w 319544"/>
                <a:gd name="connsiteY1-412" fmla="*/ 904771 h 906899"/>
                <a:gd name="connsiteX2-413" fmla="*/ 203742 w 319544"/>
                <a:gd name="connsiteY2-414" fmla="*/ 525055 h 906899"/>
                <a:gd name="connsiteX3-415" fmla="*/ 319544 w 319544"/>
                <a:gd name="connsiteY3-416" fmla="*/ 0 h 906899"/>
                <a:gd name="connsiteX0-417" fmla="*/ 319544 w 319544"/>
                <a:gd name="connsiteY0-418" fmla="*/ 0 h 907222"/>
                <a:gd name="connsiteX1-419" fmla="*/ 0 w 319544"/>
                <a:gd name="connsiteY1-420" fmla="*/ 904771 h 907222"/>
                <a:gd name="connsiteX2-421" fmla="*/ 203742 w 319544"/>
                <a:gd name="connsiteY2-422" fmla="*/ 525055 h 907222"/>
                <a:gd name="connsiteX3-423" fmla="*/ 319544 w 319544"/>
                <a:gd name="connsiteY3-424" fmla="*/ 0 h 907222"/>
                <a:gd name="connsiteX0-425" fmla="*/ 532007 w 532006"/>
                <a:gd name="connsiteY0-426" fmla="*/ -1 h 942802"/>
                <a:gd name="connsiteX1-427" fmla="*/ 0 w 532006"/>
                <a:gd name="connsiteY1-428" fmla="*/ 940351 h 942802"/>
                <a:gd name="connsiteX2-429" fmla="*/ 203742 w 532006"/>
                <a:gd name="connsiteY2-430" fmla="*/ 560635 h 942802"/>
                <a:gd name="connsiteX3-431" fmla="*/ 532007 w 532006"/>
                <a:gd name="connsiteY3-432" fmla="*/ -1 h 942802"/>
                <a:gd name="connsiteX0-433" fmla="*/ 624167 w 624166"/>
                <a:gd name="connsiteY0-434" fmla="*/ -1 h 942070"/>
                <a:gd name="connsiteX1-435" fmla="*/ 92160 w 624166"/>
                <a:gd name="connsiteY1-436" fmla="*/ 940351 h 942070"/>
                <a:gd name="connsiteX2-437" fmla="*/ 41001 w 624166"/>
                <a:gd name="connsiteY2-438" fmla="*/ 487409 h 942070"/>
                <a:gd name="connsiteX3-439" fmla="*/ 624167 w 624166"/>
                <a:gd name="connsiteY3-440" fmla="*/ -1 h 942070"/>
                <a:gd name="connsiteX0-441" fmla="*/ 630618 w 630617"/>
                <a:gd name="connsiteY0-442" fmla="*/ -1 h 996239"/>
                <a:gd name="connsiteX1-443" fmla="*/ 54964 w 630617"/>
                <a:gd name="connsiteY1-444" fmla="*/ 994835 h 996239"/>
                <a:gd name="connsiteX2-445" fmla="*/ 47452 w 630617"/>
                <a:gd name="connsiteY2-446" fmla="*/ 487409 h 996239"/>
                <a:gd name="connsiteX3-447" fmla="*/ 630618 w 630617"/>
                <a:gd name="connsiteY3-448" fmla="*/ -1 h 996239"/>
                <a:gd name="connsiteX0-449" fmla="*/ 630618 w 630617"/>
                <a:gd name="connsiteY0-450" fmla="*/ -1 h 996239"/>
                <a:gd name="connsiteX1-451" fmla="*/ 54964 w 630617"/>
                <a:gd name="connsiteY1-452" fmla="*/ 994835 h 996239"/>
                <a:gd name="connsiteX2-453" fmla="*/ 47452 w 630617"/>
                <a:gd name="connsiteY2-454" fmla="*/ 487409 h 996239"/>
                <a:gd name="connsiteX3-455" fmla="*/ 630618 w 630617"/>
                <a:gd name="connsiteY3-456" fmla="*/ -1 h 996239"/>
                <a:gd name="connsiteX0-457" fmla="*/ 630618 w 630617"/>
                <a:gd name="connsiteY0-458" fmla="*/ -1 h 996239"/>
                <a:gd name="connsiteX1-459" fmla="*/ 54964 w 630617"/>
                <a:gd name="connsiteY1-460" fmla="*/ 994835 h 996239"/>
                <a:gd name="connsiteX2-461" fmla="*/ 47452 w 630617"/>
                <a:gd name="connsiteY2-462" fmla="*/ 487409 h 996239"/>
                <a:gd name="connsiteX3-463" fmla="*/ 630618 w 630617"/>
                <a:gd name="connsiteY3-464" fmla="*/ -1 h 996239"/>
                <a:gd name="connsiteX0-465" fmla="*/ 671486 w 671485"/>
                <a:gd name="connsiteY0-466" fmla="*/ -1 h 960447"/>
                <a:gd name="connsiteX1-467" fmla="*/ 54964 w 671485"/>
                <a:gd name="connsiteY1-468" fmla="*/ 959043 h 960447"/>
                <a:gd name="connsiteX2-469" fmla="*/ 47452 w 671485"/>
                <a:gd name="connsiteY2-470" fmla="*/ 451617 h 960447"/>
                <a:gd name="connsiteX3-471" fmla="*/ 671486 w 671485"/>
                <a:gd name="connsiteY3-472" fmla="*/ -1 h 960447"/>
                <a:gd name="connsiteX0-473" fmla="*/ 704072 w 704071"/>
                <a:gd name="connsiteY0-474" fmla="*/ -1 h 1002702"/>
                <a:gd name="connsiteX1-475" fmla="*/ 54964 w 704071"/>
                <a:gd name="connsiteY1-476" fmla="*/ 1001298 h 1002702"/>
                <a:gd name="connsiteX2-477" fmla="*/ 47452 w 704071"/>
                <a:gd name="connsiteY2-478" fmla="*/ 493872 h 1002702"/>
                <a:gd name="connsiteX3-479" fmla="*/ 704072 w 704071"/>
                <a:gd name="connsiteY3-480" fmla="*/ -1 h 1002702"/>
                <a:gd name="connsiteX0-481" fmla="*/ 742818 w 742817"/>
                <a:gd name="connsiteY0-482" fmla="*/ -1 h 1002907"/>
                <a:gd name="connsiteX1-483" fmla="*/ 93710 w 742817"/>
                <a:gd name="connsiteY1-484" fmla="*/ 1001298 h 1002907"/>
                <a:gd name="connsiteX2-485" fmla="*/ 40776 w 742817"/>
                <a:gd name="connsiteY2-486" fmla="*/ 531631 h 1002907"/>
                <a:gd name="connsiteX3-487" fmla="*/ 742818 w 742817"/>
                <a:gd name="connsiteY3-488" fmla="*/ -1 h 1002907"/>
                <a:gd name="connsiteX0-489" fmla="*/ 741847 w 741846"/>
                <a:gd name="connsiteY0-490" fmla="*/ -1 h 1019000"/>
                <a:gd name="connsiteX1-491" fmla="*/ 100636 w 741846"/>
                <a:gd name="connsiteY1-492" fmla="*/ 1017485 h 1019000"/>
                <a:gd name="connsiteX2-493" fmla="*/ 39805 w 741846"/>
                <a:gd name="connsiteY2-494" fmla="*/ 531631 h 1019000"/>
                <a:gd name="connsiteX3-495" fmla="*/ 741847 w 741846"/>
                <a:gd name="connsiteY3-496" fmla="*/ -1 h 1019000"/>
                <a:gd name="connsiteX0-497" fmla="*/ 741847 w 746714"/>
                <a:gd name="connsiteY0-498" fmla="*/ 138 h 1019139"/>
                <a:gd name="connsiteX1-499" fmla="*/ 338567 w 746714"/>
                <a:gd name="connsiteY1-500" fmla="*/ 485087 h 1019139"/>
                <a:gd name="connsiteX2-501" fmla="*/ 100636 w 746714"/>
                <a:gd name="connsiteY2-502" fmla="*/ 1017624 h 1019139"/>
                <a:gd name="connsiteX3-503" fmla="*/ 39805 w 746714"/>
                <a:gd name="connsiteY3-504" fmla="*/ 531770 h 1019139"/>
                <a:gd name="connsiteX4-505" fmla="*/ 741847 w 746714"/>
                <a:gd name="connsiteY4-506" fmla="*/ 138 h 1019139"/>
                <a:gd name="connsiteX0-507" fmla="*/ 741847 w 745242"/>
                <a:gd name="connsiteY0-508" fmla="*/ 164 h 1019165"/>
                <a:gd name="connsiteX1-509" fmla="*/ 172321 w 745242"/>
                <a:gd name="connsiteY1-510" fmla="*/ 432219 h 1019165"/>
                <a:gd name="connsiteX2-511" fmla="*/ 100636 w 745242"/>
                <a:gd name="connsiteY2-512" fmla="*/ 1017650 h 1019165"/>
                <a:gd name="connsiteX3-513" fmla="*/ 39805 w 745242"/>
                <a:gd name="connsiteY3-514" fmla="*/ 531796 h 1019165"/>
                <a:gd name="connsiteX4-515" fmla="*/ 741847 w 745242"/>
                <a:gd name="connsiteY4-516" fmla="*/ 164 h 1019165"/>
                <a:gd name="connsiteX0-517" fmla="*/ 741847 w 745242"/>
                <a:gd name="connsiteY0-518" fmla="*/ 164 h 1020106"/>
                <a:gd name="connsiteX1-519" fmla="*/ 172321 w 745242"/>
                <a:gd name="connsiteY1-520" fmla="*/ 432219 h 1020106"/>
                <a:gd name="connsiteX2-521" fmla="*/ 108892 w 745242"/>
                <a:gd name="connsiteY2-522" fmla="*/ 707893 h 1020106"/>
                <a:gd name="connsiteX3-523" fmla="*/ 100636 w 745242"/>
                <a:gd name="connsiteY3-524" fmla="*/ 1017650 h 1020106"/>
                <a:gd name="connsiteX4-525" fmla="*/ 39805 w 745242"/>
                <a:gd name="connsiteY4-526" fmla="*/ 531796 h 1020106"/>
                <a:gd name="connsiteX5" fmla="*/ 741847 w 745242"/>
                <a:gd name="connsiteY5" fmla="*/ 164 h 1020106"/>
                <a:gd name="connsiteX0-527" fmla="*/ 741847 w 745242"/>
                <a:gd name="connsiteY0-528" fmla="*/ 164 h 1020038"/>
                <a:gd name="connsiteX1-529" fmla="*/ 172321 w 745242"/>
                <a:gd name="connsiteY1-530" fmla="*/ 432219 h 1020038"/>
                <a:gd name="connsiteX2-531" fmla="*/ 64860 w 745242"/>
                <a:gd name="connsiteY2-532" fmla="*/ 700513 h 1020038"/>
                <a:gd name="connsiteX3-533" fmla="*/ 100636 w 745242"/>
                <a:gd name="connsiteY3-534" fmla="*/ 1017650 h 1020038"/>
                <a:gd name="connsiteX4-535" fmla="*/ 39805 w 745242"/>
                <a:gd name="connsiteY4-536" fmla="*/ 531796 h 1020038"/>
                <a:gd name="connsiteX5-537" fmla="*/ 741847 w 745242"/>
                <a:gd name="connsiteY5-538" fmla="*/ 164 h 1020038"/>
                <a:gd name="connsiteX0-539" fmla="*/ 721708 w 725233"/>
                <a:gd name="connsiteY0-540" fmla="*/ 154 h 1035131"/>
                <a:gd name="connsiteX1-541" fmla="*/ 172321 w 725233"/>
                <a:gd name="connsiteY1-542" fmla="*/ 447312 h 1035131"/>
                <a:gd name="connsiteX2-543" fmla="*/ 64860 w 725233"/>
                <a:gd name="connsiteY2-544" fmla="*/ 715606 h 1035131"/>
                <a:gd name="connsiteX3-545" fmla="*/ 100636 w 725233"/>
                <a:gd name="connsiteY3-546" fmla="*/ 1032743 h 1035131"/>
                <a:gd name="connsiteX4-547" fmla="*/ 39805 w 725233"/>
                <a:gd name="connsiteY4-548" fmla="*/ 546889 h 1035131"/>
                <a:gd name="connsiteX5-549" fmla="*/ 721708 w 725233"/>
                <a:gd name="connsiteY5-550" fmla="*/ 154 h 1035131"/>
                <a:gd name="connsiteX0-551" fmla="*/ 723464 w 726989"/>
                <a:gd name="connsiteY0-552" fmla="*/ 154 h 1019631"/>
                <a:gd name="connsiteX1-553" fmla="*/ 174077 w 726989"/>
                <a:gd name="connsiteY1-554" fmla="*/ 447312 h 1019631"/>
                <a:gd name="connsiteX2-555" fmla="*/ 66616 w 726989"/>
                <a:gd name="connsiteY2-556" fmla="*/ 715606 h 1019631"/>
                <a:gd name="connsiteX3-557" fmla="*/ 88374 w 726989"/>
                <a:gd name="connsiteY3-558" fmla="*/ 1017096 h 1019631"/>
                <a:gd name="connsiteX4-559" fmla="*/ 41561 w 726989"/>
                <a:gd name="connsiteY4-560" fmla="*/ 546889 h 1019631"/>
                <a:gd name="connsiteX5-561" fmla="*/ 723464 w 726989"/>
                <a:gd name="connsiteY5-562" fmla="*/ 154 h 1019631"/>
                <a:gd name="connsiteX0-563" fmla="*/ 741831 w 745356"/>
                <a:gd name="connsiteY0-564" fmla="*/ 154 h 1019631"/>
                <a:gd name="connsiteX1-565" fmla="*/ 192444 w 745356"/>
                <a:gd name="connsiteY1-566" fmla="*/ 447312 h 1019631"/>
                <a:gd name="connsiteX2-567" fmla="*/ 84983 w 745356"/>
                <a:gd name="connsiteY2-568" fmla="*/ 715606 h 1019631"/>
                <a:gd name="connsiteX3-569" fmla="*/ 106741 w 745356"/>
                <a:gd name="connsiteY3-570" fmla="*/ 1017096 h 1019631"/>
                <a:gd name="connsiteX4-571" fmla="*/ 38992 w 745356"/>
                <a:gd name="connsiteY4-572" fmla="*/ 582493 h 1019631"/>
                <a:gd name="connsiteX5-573" fmla="*/ 741831 w 745356"/>
                <a:gd name="connsiteY5-574" fmla="*/ 154 h 1019631"/>
                <a:gd name="connsiteX0-575" fmla="*/ 741831 w 745356"/>
                <a:gd name="connsiteY0-576" fmla="*/ 154 h 1019631"/>
                <a:gd name="connsiteX1-577" fmla="*/ 192444 w 745356"/>
                <a:gd name="connsiteY1-578" fmla="*/ 447312 h 1019631"/>
                <a:gd name="connsiteX2-579" fmla="*/ 84983 w 745356"/>
                <a:gd name="connsiteY2-580" fmla="*/ 715606 h 1019631"/>
                <a:gd name="connsiteX3-581" fmla="*/ 106741 w 745356"/>
                <a:gd name="connsiteY3-582" fmla="*/ 1017096 h 1019631"/>
                <a:gd name="connsiteX4-583" fmla="*/ 38992 w 745356"/>
                <a:gd name="connsiteY4-584" fmla="*/ 582493 h 1019631"/>
                <a:gd name="connsiteX5-585" fmla="*/ 741831 w 745356"/>
                <a:gd name="connsiteY5-586" fmla="*/ 154 h 1019631"/>
                <a:gd name="connsiteX0-587" fmla="*/ 256664 w 286415"/>
                <a:gd name="connsiteY0-588" fmla="*/ 308 h 875798"/>
                <a:gd name="connsiteX1-589" fmla="*/ 192444 w 286415"/>
                <a:gd name="connsiteY1-590" fmla="*/ 303479 h 875798"/>
                <a:gd name="connsiteX2-591" fmla="*/ 84983 w 286415"/>
                <a:gd name="connsiteY2-592" fmla="*/ 571773 h 875798"/>
                <a:gd name="connsiteX3-593" fmla="*/ 106741 w 286415"/>
                <a:gd name="connsiteY3-594" fmla="*/ 873263 h 875798"/>
                <a:gd name="connsiteX4-595" fmla="*/ 38992 w 286415"/>
                <a:gd name="connsiteY4-596" fmla="*/ 438660 h 875798"/>
                <a:gd name="connsiteX5-597" fmla="*/ 256664 w 286415"/>
                <a:gd name="connsiteY5-598" fmla="*/ 308 h 875798"/>
                <a:gd name="connsiteX0-599" fmla="*/ 236389 w 459798"/>
                <a:gd name="connsiteY0-600" fmla="*/ 308 h 810360"/>
                <a:gd name="connsiteX1-601" fmla="*/ 172169 w 459798"/>
                <a:gd name="connsiteY1-602" fmla="*/ 303479 h 810360"/>
                <a:gd name="connsiteX2-603" fmla="*/ 64708 w 459798"/>
                <a:gd name="connsiteY2-604" fmla="*/ 571773 h 810360"/>
                <a:gd name="connsiteX3-605" fmla="*/ 456308 w 459798"/>
                <a:gd name="connsiteY3-606" fmla="*/ 806950 h 810360"/>
                <a:gd name="connsiteX4-607" fmla="*/ 18717 w 459798"/>
                <a:gd name="connsiteY4-608" fmla="*/ 438660 h 810360"/>
                <a:gd name="connsiteX5-609" fmla="*/ 236389 w 459798"/>
                <a:gd name="connsiteY5-610" fmla="*/ 308 h 810360"/>
                <a:gd name="connsiteX0-611" fmla="*/ 236389 w 459798"/>
                <a:gd name="connsiteY0-612" fmla="*/ 308 h 810628"/>
                <a:gd name="connsiteX1-613" fmla="*/ 172169 w 459798"/>
                <a:gd name="connsiteY1-614" fmla="*/ 303479 h 810628"/>
                <a:gd name="connsiteX2-615" fmla="*/ 97087 w 459798"/>
                <a:gd name="connsiteY2-616" fmla="*/ 585805 h 810628"/>
                <a:gd name="connsiteX3-617" fmla="*/ 456308 w 459798"/>
                <a:gd name="connsiteY3-618" fmla="*/ 806950 h 810628"/>
                <a:gd name="connsiteX4-619" fmla="*/ 18717 w 459798"/>
                <a:gd name="connsiteY4-620" fmla="*/ 438660 h 810628"/>
                <a:gd name="connsiteX5-621" fmla="*/ 236389 w 459798"/>
                <a:gd name="connsiteY5-622" fmla="*/ 308 h 810628"/>
                <a:gd name="connsiteX0-623" fmla="*/ 235173 w 507898"/>
                <a:gd name="connsiteY0-624" fmla="*/ 308 h 811865"/>
                <a:gd name="connsiteX1-625" fmla="*/ 170953 w 507898"/>
                <a:gd name="connsiteY1-626" fmla="*/ 303479 h 811865"/>
                <a:gd name="connsiteX2-627" fmla="*/ 95871 w 507898"/>
                <a:gd name="connsiteY2-628" fmla="*/ 585805 h 811865"/>
                <a:gd name="connsiteX3-629" fmla="*/ 504650 w 507898"/>
                <a:gd name="connsiteY3-630" fmla="*/ 808212 h 811865"/>
                <a:gd name="connsiteX4-631" fmla="*/ 17501 w 507898"/>
                <a:gd name="connsiteY4-632" fmla="*/ 438660 h 811865"/>
                <a:gd name="connsiteX5-633" fmla="*/ 235173 w 507898"/>
                <a:gd name="connsiteY5-634" fmla="*/ 308 h 811865"/>
                <a:gd name="connsiteX0-635" fmla="*/ 282885 w 555401"/>
                <a:gd name="connsiteY0-636" fmla="*/ 308 h 811865"/>
                <a:gd name="connsiteX1-637" fmla="*/ 218665 w 555401"/>
                <a:gd name="connsiteY1-638" fmla="*/ 303479 h 811865"/>
                <a:gd name="connsiteX2-639" fmla="*/ 143583 w 555401"/>
                <a:gd name="connsiteY2-640" fmla="*/ 585805 h 811865"/>
                <a:gd name="connsiteX3-641" fmla="*/ 552362 w 555401"/>
                <a:gd name="connsiteY3-642" fmla="*/ 808212 h 811865"/>
                <a:gd name="connsiteX4-643" fmla="*/ 16450 w 555401"/>
                <a:gd name="connsiteY4-644" fmla="*/ 386683 h 811865"/>
                <a:gd name="connsiteX5-645" fmla="*/ 282885 w 555401"/>
                <a:gd name="connsiteY5-646" fmla="*/ 308 h 811865"/>
                <a:gd name="connsiteX0-647" fmla="*/ 282885 w 555401"/>
                <a:gd name="connsiteY0-648" fmla="*/ 308 h 811865"/>
                <a:gd name="connsiteX1-649" fmla="*/ 218665 w 555401"/>
                <a:gd name="connsiteY1-650" fmla="*/ 303479 h 811865"/>
                <a:gd name="connsiteX2-651" fmla="*/ 143583 w 555401"/>
                <a:gd name="connsiteY2-652" fmla="*/ 585805 h 811865"/>
                <a:gd name="connsiteX3-653" fmla="*/ 552362 w 555401"/>
                <a:gd name="connsiteY3-654" fmla="*/ 808212 h 811865"/>
                <a:gd name="connsiteX4-655" fmla="*/ 16450 w 555401"/>
                <a:gd name="connsiteY4-656" fmla="*/ 386683 h 811865"/>
                <a:gd name="connsiteX5-657" fmla="*/ 282885 w 555401"/>
                <a:gd name="connsiteY5-658" fmla="*/ 308 h 811865"/>
                <a:gd name="connsiteX0-659" fmla="*/ 337385 w 555401"/>
                <a:gd name="connsiteY0-660" fmla="*/ 287 h 822266"/>
                <a:gd name="connsiteX1-661" fmla="*/ 218665 w 555401"/>
                <a:gd name="connsiteY1-662" fmla="*/ 313880 h 822266"/>
                <a:gd name="connsiteX2-663" fmla="*/ 143583 w 555401"/>
                <a:gd name="connsiteY2-664" fmla="*/ 596206 h 822266"/>
                <a:gd name="connsiteX3-665" fmla="*/ 552362 w 555401"/>
                <a:gd name="connsiteY3-666" fmla="*/ 818613 h 822266"/>
                <a:gd name="connsiteX4-667" fmla="*/ 16450 w 555401"/>
                <a:gd name="connsiteY4-668" fmla="*/ 397084 h 822266"/>
                <a:gd name="connsiteX5-669" fmla="*/ 337385 w 555401"/>
                <a:gd name="connsiteY5-670" fmla="*/ 287 h 822266"/>
                <a:gd name="connsiteX0-671" fmla="*/ 337385 w 555401"/>
                <a:gd name="connsiteY0-672" fmla="*/ 287 h 822266"/>
                <a:gd name="connsiteX1-673" fmla="*/ 218665 w 555401"/>
                <a:gd name="connsiteY1-674" fmla="*/ 313880 h 822266"/>
                <a:gd name="connsiteX2-675" fmla="*/ 143583 w 555401"/>
                <a:gd name="connsiteY2-676" fmla="*/ 596206 h 822266"/>
                <a:gd name="connsiteX3-677" fmla="*/ 552362 w 555401"/>
                <a:gd name="connsiteY3-678" fmla="*/ 818613 h 822266"/>
                <a:gd name="connsiteX4-679" fmla="*/ 16450 w 555401"/>
                <a:gd name="connsiteY4-680" fmla="*/ 397084 h 822266"/>
                <a:gd name="connsiteX5-681" fmla="*/ 337385 w 555401"/>
                <a:gd name="connsiteY5-682" fmla="*/ 287 h 822266"/>
                <a:gd name="connsiteX0-683" fmla="*/ 298293 w 555401"/>
                <a:gd name="connsiteY0-684" fmla="*/ 256 h 841304"/>
                <a:gd name="connsiteX1-685" fmla="*/ 218665 w 555401"/>
                <a:gd name="connsiteY1-686" fmla="*/ 332918 h 841304"/>
                <a:gd name="connsiteX2-687" fmla="*/ 143583 w 555401"/>
                <a:gd name="connsiteY2-688" fmla="*/ 615244 h 841304"/>
                <a:gd name="connsiteX3-689" fmla="*/ 552362 w 555401"/>
                <a:gd name="connsiteY3-690" fmla="*/ 837651 h 841304"/>
                <a:gd name="connsiteX4-691" fmla="*/ 16450 w 555401"/>
                <a:gd name="connsiteY4-692" fmla="*/ 416122 h 841304"/>
                <a:gd name="connsiteX5-693" fmla="*/ 298293 w 555401"/>
                <a:gd name="connsiteY5-694" fmla="*/ 256 h 841304"/>
                <a:gd name="connsiteX0-695" fmla="*/ 298293 w 555401"/>
                <a:gd name="connsiteY0-696" fmla="*/ 291 h 841339"/>
                <a:gd name="connsiteX1-697" fmla="*/ 218665 w 555401"/>
                <a:gd name="connsiteY1-698" fmla="*/ 332953 h 841339"/>
                <a:gd name="connsiteX2-699" fmla="*/ 143583 w 555401"/>
                <a:gd name="connsiteY2-700" fmla="*/ 615279 h 841339"/>
                <a:gd name="connsiteX3-701" fmla="*/ 552362 w 555401"/>
                <a:gd name="connsiteY3-702" fmla="*/ 837686 h 841339"/>
                <a:gd name="connsiteX4-703" fmla="*/ 16450 w 555401"/>
                <a:gd name="connsiteY4-704" fmla="*/ 416157 h 841339"/>
                <a:gd name="connsiteX5-705" fmla="*/ 298293 w 555401"/>
                <a:gd name="connsiteY5-706" fmla="*/ 291 h 841339"/>
                <a:gd name="connsiteX0-707" fmla="*/ 298293 w 555401"/>
                <a:gd name="connsiteY0-708" fmla="*/ 336 h 841384"/>
                <a:gd name="connsiteX1-709" fmla="*/ 136133 w 555401"/>
                <a:gd name="connsiteY1-710" fmla="*/ 312127 h 841384"/>
                <a:gd name="connsiteX2-711" fmla="*/ 143583 w 555401"/>
                <a:gd name="connsiteY2-712" fmla="*/ 615324 h 841384"/>
                <a:gd name="connsiteX3-713" fmla="*/ 552362 w 555401"/>
                <a:gd name="connsiteY3-714" fmla="*/ 837731 h 841384"/>
                <a:gd name="connsiteX4-715" fmla="*/ 16450 w 555401"/>
                <a:gd name="connsiteY4-716" fmla="*/ 416202 h 841384"/>
                <a:gd name="connsiteX5-717" fmla="*/ 298293 w 555401"/>
                <a:gd name="connsiteY5-718" fmla="*/ 336 h 841384"/>
                <a:gd name="connsiteX0-719" fmla="*/ 298293 w 555401"/>
                <a:gd name="connsiteY0-720" fmla="*/ 256 h 841304"/>
                <a:gd name="connsiteX1-721" fmla="*/ 136133 w 555401"/>
                <a:gd name="connsiteY1-722" fmla="*/ 312047 h 841304"/>
                <a:gd name="connsiteX2-723" fmla="*/ 143583 w 555401"/>
                <a:gd name="connsiteY2-724" fmla="*/ 615244 h 841304"/>
                <a:gd name="connsiteX3-725" fmla="*/ 552362 w 555401"/>
                <a:gd name="connsiteY3-726" fmla="*/ 837651 h 841304"/>
                <a:gd name="connsiteX4-727" fmla="*/ 16450 w 555401"/>
                <a:gd name="connsiteY4-728" fmla="*/ 416122 h 841304"/>
                <a:gd name="connsiteX5-729" fmla="*/ 298293 w 555401"/>
                <a:gd name="connsiteY5-730" fmla="*/ 256 h 841304"/>
                <a:gd name="connsiteX0-731" fmla="*/ 312898 w 555401"/>
                <a:gd name="connsiteY0-732" fmla="*/ 290 h 820114"/>
                <a:gd name="connsiteX1-733" fmla="*/ 136133 w 555401"/>
                <a:gd name="connsiteY1-734" fmla="*/ 290857 h 820114"/>
                <a:gd name="connsiteX2-735" fmla="*/ 143583 w 555401"/>
                <a:gd name="connsiteY2-736" fmla="*/ 594054 h 820114"/>
                <a:gd name="connsiteX3-737" fmla="*/ 552362 w 555401"/>
                <a:gd name="connsiteY3-738" fmla="*/ 816461 h 820114"/>
                <a:gd name="connsiteX4-739" fmla="*/ 16450 w 555401"/>
                <a:gd name="connsiteY4-740" fmla="*/ 394932 h 820114"/>
                <a:gd name="connsiteX5-741" fmla="*/ 312898 w 555401"/>
                <a:gd name="connsiteY5-742" fmla="*/ 290 h 820114"/>
                <a:gd name="connsiteX0-743" fmla="*/ 312898 w 555401"/>
                <a:gd name="connsiteY0-744" fmla="*/ 290 h 820175"/>
                <a:gd name="connsiteX1-745" fmla="*/ 136133 w 555401"/>
                <a:gd name="connsiteY1-746" fmla="*/ 290857 h 820175"/>
                <a:gd name="connsiteX2-747" fmla="*/ 143583 w 555401"/>
                <a:gd name="connsiteY2-748" fmla="*/ 594054 h 820175"/>
                <a:gd name="connsiteX3-749" fmla="*/ 552362 w 555401"/>
                <a:gd name="connsiteY3-750" fmla="*/ 816461 h 820175"/>
                <a:gd name="connsiteX4-751" fmla="*/ 16450 w 555401"/>
                <a:gd name="connsiteY4-752" fmla="*/ 394932 h 820175"/>
                <a:gd name="connsiteX5-753" fmla="*/ 312898 w 555401"/>
                <a:gd name="connsiteY5-754" fmla="*/ 290 h 820175"/>
                <a:gd name="connsiteX0-755" fmla="*/ 312898 w 555401"/>
                <a:gd name="connsiteY0-756" fmla="*/ 290 h 820175"/>
                <a:gd name="connsiteX1-757" fmla="*/ 136133 w 555401"/>
                <a:gd name="connsiteY1-758" fmla="*/ 290857 h 820175"/>
                <a:gd name="connsiteX2-759" fmla="*/ 143583 w 555401"/>
                <a:gd name="connsiteY2-760" fmla="*/ 594054 h 820175"/>
                <a:gd name="connsiteX3-761" fmla="*/ 552362 w 555401"/>
                <a:gd name="connsiteY3-762" fmla="*/ 816461 h 820175"/>
                <a:gd name="connsiteX4-763" fmla="*/ 16450 w 555401"/>
                <a:gd name="connsiteY4-764" fmla="*/ 394932 h 820175"/>
                <a:gd name="connsiteX5-765" fmla="*/ 312898 w 555401"/>
                <a:gd name="connsiteY5-766" fmla="*/ 290 h 820175"/>
                <a:gd name="connsiteX0-767" fmla="*/ 312898 w 555401"/>
                <a:gd name="connsiteY0-768" fmla="*/ 290 h 820175"/>
                <a:gd name="connsiteX1-769" fmla="*/ 136133 w 555401"/>
                <a:gd name="connsiteY1-770" fmla="*/ 290857 h 820175"/>
                <a:gd name="connsiteX2-771" fmla="*/ 143583 w 555401"/>
                <a:gd name="connsiteY2-772" fmla="*/ 594054 h 820175"/>
                <a:gd name="connsiteX3-773" fmla="*/ 552362 w 555401"/>
                <a:gd name="connsiteY3-774" fmla="*/ 816461 h 820175"/>
                <a:gd name="connsiteX4-775" fmla="*/ 16450 w 555401"/>
                <a:gd name="connsiteY4-776" fmla="*/ 394932 h 820175"/>
                <a:gd name="connsiteX5-777" fmla="*/ 312898 w 555401"/>
                <a:gd name="connsiteY5-778" fmla="*/ 290 h 820175"/>
                <a:gd name="connsiteX0-779" fmla="*/ 265116 w 555401"/>
                <a:gd name="connsiteY0-780" fmla="*/ 320 h 804745"/>
                <a:gd name="connsiteX1-781" fmla="*/ 136133 w 555401"/>
                <a:gd name="connsiteY1-782" fmla="*/ 275427 h 804745"/>
                <a:gd name="connsiteX2-783" fmla="*/ 143583 w 555401"/>
                <a:gd name="connsiteY2-784" fmla="*/ 578624 h 804745"/>
                <a:gd name="connsiteX3-785" fmla="*/ 552362 w 555401"/>
                <a:gd name="connsiteY3-786" fmla="*/ 801031 h 804745"/>
                <a:gd name="connsiteX4-787" fmla="*/ 16450 w 555401"/>
                <a:gd name="connsiteY4-788" fmla="*/ 379502 h 804745"/>
                <a:gd name="connsiteX5-789" fmla="*/ 265116 w 555401"/>
                <a:gd name="connsiteY5-790" fmla="*/ 320 h 804745"/>
                <a:gd name="connsiteX0-791" fmla="*/ 265116 w 555401"/>
                <a:gd name="connsiteY0-792" fmla="*/ 344 h 804769"/>
                <a:gd name="connsiteX1-793" fmla="*/ 116584 w 555401"/>
                <a:gd name="connsiteY1-794" fmla="*/ 265916 h 804769"/>
                <a:gd name="connsiteX2-795" fmla="*/ 143583 w 555401"/>
                <a:gd name="connsiteY2-796" fmla="*/ 578648 h 804769"/>
                <a:gd name="connsiteX3-797" fmla="*/ 552362 w 555401"/>
                <a:gd name="connsiteY3-798" fmla="*/ 801055 h 804769"/>
                <a:gd name="connsiteX4-799" fmla="*/ 16450 w 555401"/>
                <a:gd name="connsiteY4-800" fmla="*/ 379526 h 804769"/>
                <a:gd name="connsiteX5-801" fmla="*/ 265116 w 555401"/>
                <a:gd name="connsiteY5-802" fmla="*/ 344 h 804769"/>
                <a:gd name="connsiteX0-803" fmla="*/ 265116 w 555401"/>
                <a:gd name="connsiteY0-804" fmla="*/ 323 h 804748"/>
                <a:gd name="connsiteX1-805" fmla="*/ 116584 w 555401"/>
                <a:gd name="connsiteY1-806" fmla="*/ 265895 h 804748"/>
                <a:gd name="connsiteX2-807" fmla="*/ 143583 w 555401"/>
                <a:gd name="connsiteY2-808" fmla="*/ 578627 h 804748"/>
                <a:gd name="connsiteX3-809" fmla="*/ 552362 w 555401"/>
                <a:gd name="connsiteY3-810" fmla="*/ 801034 h 804748"/>
                <a:gd name="connsiteX4-811" fmla="*/ 16450 w 555401"/>
                <a:gd name="connsiteY4-812" fmla="*/ 379505 h 804748"/>
                <a:gd name="connsiteX5-813" fmla="*/ 265116 w 555401"/>
                <a:gd name="connsiteY5-814" fmla="*/ 323 h 804748"/>
                <a:gd name="connsiteX0-815" fmla="*/ 265116 w 555401"/>
                <a:gd name="connsiteY0-816" fmla="*/ 323 h 804748"/>
                <a:gd name="connsiteX1-817" fmla="*/ 116584 w 555401"/>
                <a:gd name="connsiteY1-818" fmla="*/ 265895 h 804748"/>
                <a:gd name="connsiteX2-819" fmla="*/ 143583 w 555401"/>
                <a:gd name="connsiteY2-820" fmla="*/ 578627 h 804748"/>
                <a:gd name="connsiteX3-821" fmla="*/ 552362 w 555401"/>
                <a:gd name="connsiteY3-822" fmla="*/ 801034 h 804748"/>
                <a:gd name="connsiteX4-823" fmla="*/ 16450 w 555401"/>
                <a:gd name="connsiteY4-824" fmla="*/ 379505 h 804748"/>
                <a:gd name="connsiteX5-825" fmla="*/ 265116 w 555401"/>
                <a:gd name="connsiteY5-826" fmla="*/ 323 h 804748"/>
                <a:gd name="connsiteX0-827" fmla="*/ 263174 w 553467"/>
                <a:gd name="connsiteY0-828" fmla="*/ 323 h 804748"/>
                <a:gd name="connsiteX1-829" fmla="*/ 114642 w 553467"/>
                <a:gd name="connsiteY1-830" fmla="*/ 265895 h 804748"/>
                <a:gd name="connsiteX2-831" fmla="*/ 141641 w 553467"/>
                <a:gd name="connsiteY2-832" fmla="*/ 578627 h 804748"/>
                <a:gd name="connsiteX3-833" fmla="*/ 550420 w 553467"/>
                <a:gd name="connsiteY3-834" fmla="*/ 801034 h 804748"/>
                <a:gd name="connsiteX4-835" fmla="*/ 16491 w 553467"/>
                <a:gd name="connsiteY4-836" fmla="*/ 339944 h 804748"/>
                <a:gd name="connsiteX5-837" fmla="*/ 263174 w 553467"/>
                <a:gd name="connsiteY5-838" fmla="*/ 323 h 804748"/>
                <a:gd name="connsiteX0-839" fmla="*/ 263174 w 553467"/>
                <a:gd name="connsiteY0-840" fmla="*/ 323 h 804583"/>
                <a:gd name="connsiteX1-841" fmla="*/ 114642 w 553467"/>
                <a:gd name="connsiteY1-842" fmla="*/ 265895 h 804583"/>
                <a:gd name="connsiteX2-843" fmla="*/ 171655 w 553467"/>
                <a:gd name="connsiteY2-844" fmla="*/ 570359 h 804583"/>
                <a:gd name="connsiteX3-845" fmla="*/ 550420 w 553467"/>
                <a:gd name="connsiteY3-846" fmla="*/ 801034 h 804583"/>
                <a:gd name="connsiteX4-847" fmla="*/ 16491 w 553467"/>
                <a:gd name="connsiteY4-848" fmla="*/ 339944 h 804583"/>
                <a:gd name="connsiteX5-849" fmla="*/ 263174 w 553467"/>
                <a:gd name="connsiteY5-850" fmla="*/ 323 h 804583"/>
                <a:gd name="connsiteX0-851" fmla="*/ 316701 w 553467"/>
                <a:gd name="connsiteY0-852" fmla="*/ 359 h 790588"/>
                <a:gd name="connsiteX1-853" fmla="*/ 114642 w 553467"/>
                <a:gd name="connsiteY1-854" fmla="*/ 251900 h 790588"/>
                <a:gd name="connsiteX2-855" fmla="*/ 171655 w 553467"/>
                <a:gd name="connsiteY2-856" fmla="*/ 556364 h 790588"/>
                <a:gd name="connsiteX3-857" fmla="*/ 550420 w 553467"/>
                <a:gd name="connsiteY3-858" fmla="*/ 787039 h 790588"/>
                <a:gd name="connsiteX4-859" fmla="*/ 16491 w 553467"/>
                <a:gd name="connsiteY4-860" fmla="*/ 325949 h 790588"/>
                <a:gd name="connsiteX5-861" fmla="*/ 316701 w 553467"/>
                <a:gd name="connsiteY5-862" fmla="*/ 359 h 790588"/>
                <a:gd name="connsiteX0-863" fmla="*/ 315766 w 600988"/>
                <a:gd name="connsiteY0-864" fmla="*/ 359 h 777031"/>
                <a:gd name="connsiteX1-865" fmla="*/ 113707 w 600988"/>
                <a:gd name="connsiteY1-866" fmla="*/ 251900 h 777031"/>
                <a:gd name="connsiteX2-867" fmla="*/ 170720 w 600988"/>
                <a:gd name="connsiteY2-868" fmla="*/ 556364 h 777031"/>
                <a:gd name="connsiteX3-869" fmla="*/ 598127 w 600988"/>
                <a:gd name="connsiteY3-870" fmla="*/ 773196 h 777031"/>
                <a:gd name="connsiteX4-871" fmla="*/ 15556 w 600988"/>
                <a:gd name="connsiteY4-872" fmla="*/ 325949 h 777031"/>
                <a:gd name="connsiteX5-873" fmla="*/ 315766 w 600988"/>
                <a:gd name="connsiteY5-874" fmla="*/ 359 h 777031"/>
                <a:gd name="connsiteX0-875" fmla="*/ 355538 w 640624"/>
                <a:gd name="connsiteY0-876" fmla="*/ 359 h 777031"/>
                <a:gd name="connsiteX1-877" fmla="*/ 153479 w 640624"/>
                <a:gd name="connsiteY1-878" fmla="*/ 251900 h 777031"/>
                <a:gd name="connsiteX2-879" fmla="*/ 210492 w 640624"/>
                <a:gd name="connsiteY2-880" fmla="*/ 556364 h 777031"/>
                <a:gd name="connsiteX3-881" fmla="*/ 637899 w 640624"/>
                <a:gd name="connsiteY3-882" fmla="*/ 773196 h 777031"/>
                <a:gd name="connsiteX4-883" fmla="*/ 14854 w 640624"/>
                <a:gd name="connsiteY4-884" fmla="*/ 328107 h 777031"/>
                <a:gd name="connsiteX5-885" fmla="*/ 355538 w 640624"/>
                <a:gd name="connsiteY5-886" fmla="*/ 359 h 777031"/>
                <a:gd name="connsiteX0-887" fmla="*/ 355538 w 640624"/>
                <a:gd name="connsiteY0-888" fmla="*/ 338 h 777010"/>
                <a:gd name="connsiteX1-889" fmla="*/ 103863 w 640624"/>
                <a:gd name="connsiteY1-890" fmla="*/ 260146 h 777010"/>
                <a:gd name="connsiteX2-891" fmla="*/ 210492 w 640624"/>
                <a:gd name="connsiteY2-892" fmla="*/ 556343 h 777010"/>
                <a:gd name="connsiteX3-893" fmla="*/ 637899 w 640624"/>
                <a:gd name="connsiteY3-894" fmla="*/ 773175 h 777010"/>
                <a:gd name="connsiteX4-895" fmla="*/ 14854 w 640624"/>
                <a:gd name="connsiteY4-896" fmla="*/ 328086 h 777010"/>
                <a:gd name="connsiteX5-897" fmla="*/ 355538 w 640624"/>
                <a:gd name="connsiteY5-898" fmla="*/ 338 h 777010"/>
                <a:gd name="connsiteX0-899" fmla="*/ 355538 w 640624"/>
                <a:gd name="connsiteY0-900" fmla="*/ 338 h 776709"/>
                <a:gd name="connsiteX1-901" fmla="*/ 103863 w 640624"/>
                <a:gd name="connsiteY1-902" fmla="*/ 260146 h 776709"/>
                <a:gd name="connsiteX2-903" fmla="*/ 167082 w 640624"/>
                <a:gd name="connsiteY2-904" fmla="*/ 541773 h 776709"/>
                <a:gd name="connsiteX3-905" fmla="*/ 637899 w 640624"/>
                <a:gd name="connsiteY3-906" fmla="*/ 773175 h 776709"/>
                <a:gd name="connsiteX4-907" fmla="*/ 14854 w 640624"/>
                <a:gd name="connsiteY4-908" fmla="*/ 328086 h 776709"/>
                <a:gd name="connsiteX5-909" fmla="*/ 355538 w 640624"/>
                <a:gd name="connsiteY5-910" fmla="*/ 338 h 776709"/>
                <a:gd name="connsiteX0-911" fmla="*/ 360136 w 433639"/>
                <a:gd name="connsiteY0-912" fmla="*/ 338 h 787823"/>
                <a:gd name="connsiteX1-913" fmla="*/ 108461 w 433639"/>
                <a:gd name="connsiteY1-914" fmla="*/ 260146 h 787823"/>
                <a:gd name="connsiteX2-915" fmla="*/ 171680 w 433639"/>
                <a:gd name="connsiteY2-916" fmla="*/ 541773 h 787823"/>
                <a:gd name="connsiteX3-917" fmla="*/ 430000 w 433639"/>
                <a:gd name="connsiteY3-918" fmla="*/ 784490 h 787823"/>
                <a:gd name="connsiteX4-919" fmla="*/ 19452 w 433639"/>
                <a:gd name="connsiteY4-920" fmla="*/ 328086 h 787823"/>
                <a:gd name="connsiteX5-921" fmla="*/ 360136 w 433639"/>
                <a:gd name="connsiteY5-922" fmla="*/ 338 h 787823"/>
                <a:gd name="connsiteX0-923" fmla="*/ 575434 w 647997"/>
                <a:gd name="connsiteY0-924" fmla="*/ 338 h 787823"/>
                <a:gd name="connsiteX1-925" fmla="*/ 323759 w 647997"/>
                <a:gd name="connsiteY1-926" fmla="*/ 260146 h 787823"/>
                <a:gd name="connsiteX2-927" fmla="*/ 386978 w 647997"/>
                <a:gd name="connsiteY2-928" fmla="*/ 541773 h 787823"/>
                <a:gd name="connsiteX3-929" fmla="*/ 645298 w 647997"/>
                <a:gd name="connsiteY3-930" fmla="*/ 784490 h 787823"/>
                <a:gd name="connsiteX4-931" fmla="*/ 14731 w 647997"/>
                <a:gd name="connsiteY4-932" fmla="*/ 412951 h 787823"/>
                <a:gd name="connsiteX5-933" fmla="*/ 575434 w 647997"/>
                <a:gd name="connsiteY5-934" fmla="*/ 338 h 787823"/>
                <a:gd name="connsiteX0-935" fmla="*/ 575434 w 647997"/>
                <a:gd name="connsiteY0-936" fmla="*/ 216 h 787701"/>
                <a:gd name="connsiteX1-937" fmla="*/ 163464 w 647997"/>
                <a:gd name="connsiteY1-938" fmla="*/ 336085 h 787701"/>
                <a:gd name="connsiteX2-939" fmla="*/ 386978 w 647997"/>
                <a:gd name="connsiteY2-940" fmla="*/ 541651 h 787701"/>
                <a:gd name="connsiteX3-941" fmla="*/ 645298 w 647997"/>
                <a:gd name="connsiteY3-942" fmla="*/ 784368 h 787701"/>
                <a:gd name="connsiteX4-943" fmla="*/ 14731 w 647997"/>
                <a:gd name="connsiteY4-944" fmla="*/ 412829 h 787701"/>
                <a:gd name="connsiteX5-945" fmla="*/ 575434 w 647997"/>
                <a:gd name="connsiteY5-946" fmla="*/ 216 h 787701"/>
                <a:gd name="connsiteX0-947" fmla="*/ 575434 w 647997"/>
                <a:gd name="connsiteY0-948" fmla="*/ 216 h 787400"/>
                <a:gd name="connsiteX1-949" fmla="*/ 163464 w 647997"/>
                <a:gd name="connsiteY1-950" fmla="*/ 336085 h 787400"/>
                <a:gd name="connsiteX2-951" fmla="*/ 118015 w 647997"/>
                <a:gd name="connsiteY2-952" fmla="*/ 522205 h 787400"/>
                <a:gd name="connsiteX3-953" fmla="*/ 645298 w 647997"/>
                <a:gd name="connsiteY3-954" fmla="*/ 784368 h 787400"/>
                <a:gd name="connsiteX4-955" fmla="*/ 14731 w 647997"/>
                <a:gd name="connsiteY4-956" fmla="*/ 412829 h 787400"/>
                <a:gd name="connsiteX5-957" fmla="*/ 575434 w 647997"/>
                <a:gd name="connsiteY5-958" fmla="*/ 216 h 787400"/>
                <a:gd name="connsiteX0-959" fmla="*/ 575434 w 647997"/>
                <a:gd name="connsiteY0-960" fmla="*/ 197 h 787381"/>
                <a:gd name="connsiteX1-961" fmla="*/ 95562 w 647997"/>
                <a:gd name="connsiteY1-962" fmla="*/ 356563 h 787381"/>
                <a:gd name="connsiteX2-963" fmla="*/ 118015 w 647997"/>
                <a:gd name="connsiteY2-964" fmla="*/ 522186 h 787381"/>
                <a:gd name="connsiteX3-965" fmla="*/ 645298 w 647997"/>
                <a:gd name="connsiteY3-966" fmla="*/ 784349 h 787381"/>
                <a:gd name="connsiteX4-967" fmla="*/ 14731 w 647997"/>
                <a:gd name="connsiteY4-968" fmla="*/ 412810 h 787381"/>
                <a:gd name="connsiteX5-969" fmla="*/ 575434 w 647997"/>
                <a:gd name="connsiteY5-970" fmla="*/ 197 h 787381"/>
                <a:gd name="connsiteX0-971" fmla="*/ 566930 w 647997"/>
                <a:gd name="connsiteY0-972" fmla="*/ 280 h 719488"/>
                <a:gd name="connsiteX1-973" fmla="*/ 95562 w 647997"/>
                <a:gd name="connsiteY1-974" fmla="*/ 288670 h 719488"/>
                <a:gd name="connsiteX2-975" fmla="*/ 118015 w 647997"/>
                <a:gd name="connsiteY2-976" fmla="*/ 454293 h 719488"/>
                <a:gd name="connsiteX3-977" fmla="*/ 645298 w 647997"/>
                <a:gd name="connsiteY3-978" fmla="*/ 716456 h 719488"/>
                <a:gd name="connsiteX4-979" fmla="*/ 14731 w 647997"/>
                <a:gd name="connsiteY4-980" fmla="*/ 344917 h 719488"/>
                <a:gd name="connsiteX5-981" fmla="*/ 566930 w 647997"/>
                <a:gd name="connsiteY5-982" fmla="*/ 280 h 719488"/>
                <a:gd name="connsiteX0-983" fmla="*/ 566930 w 647997"/>
                <a:gd name="connsiteY0-984" fmla="*/ 280 h 719488"/>
                <a:gd name="connsiteX1-985" fmla="*/ 95562 w 647997"/>
                <a:gd name="connsiteY1-986" fmla="*/ 288670 h 719488"/>
                <a:gd name="connsiteX2-987" fmla="*/ 118015 w 647997"/>
                <a:gd name="connsiteY2-988" fmla="*/ 454293 h 719488"/>
                <a:gd name="connsiteX3-989" fmla="*/ 645298 w 647997"/>
                <a:gd name="connsiteY3-990" fmla="*/ 716456 h 719488"/>
                <a:gd name="connsiteX4-991" fmla="*/ 14731 w 647997"/>
                <a:gd name="connsiteY4-992" fmla="*/ 344917 h 719488"/>
                <a:gd name="connsiteX5-993" fmla="*/ 566930 w 647997"/>
                <a:gd name="connsiteY5-994" fmla="*/ 280 h 719488"/>
                <a:gd name="connsiteX0-995" fmla="*/ 596810 w 677788"/>
                <a:gd name="connsiteY0-996" fmla="*/ 280 h 719488"/>
                <a:gd name="connsiteX1-997" fmla="*/ 125442 w 677788"/>
                <a:gd name="connsiteY1-998" fmla="*/ 288670 h 719488"/>
                <a:gd name="connsiteX2-999" fmla="*/ 147895 w 677788"/>
                <a:gd name="connsiteY2-1000" fmla="*/ 454293 h 719488"/>
                <a:gd name="connsiteX3-1001" fmla="*/ 675178 w 677788"/>
                <a:gd name="connsiteY3-1002" fmla="*/ 716456 h 719488"/>
                <a:gd name="connsiteX4-1003" fmla="*/ 14254 w 677788"/>
                <a:gd name="connsiteY4-1004" fmla="*/ 346532 h 719488"/>
                <a:gd name="connsiteX5-1005" fmla="*/ 596810 w 677788"/>
                <a:gd name="connsiteY5-1006" fmla="*/ 280 h 719488"/>
                <a:gd name="connsiteX0-1007" fmla="*/ 596810 w 677788"/>
                <a:gd name="connsiteY0-1008" fmla="*/ 280 h 719488"/>
                <a:gd name="connsiteX1-1009" fmla="*/ 125442 w 677788"/>
                <a:gd name="connsiteY1-1010" fmla="*/ 288670 h 719488"/>
                <a:gd name="connsiteX2-1011" fmla="*/ 147895 w 677788"/>
                <a:gd name="connsiteY2-1012" fmla="*/ 454293 h 719488"/>
                <a:gd name="connsiteX3-1013" fmla="*/ 675178 w 677788"/>
                <a:gd name="connsiteY3-1014" fmla="*/ 716456 h 719488"/>
                <a:gd name="connsiteX4-1015" fmla="*/ 14254 w 677788"/>
                <a:gd name="connsiteY4-1016" fmla="*/ 346532 h 719488"/>
                <a:gd name="connsiteX5-1017" fmla="*/ 596810 w 677788"/>
                <a:gd name="connsiteY5-1018" fmla="*/ 280 h 719488"/>
                <a:gd name="connsiteX0-1019" fmla="*/ 583460 w 664775"/>
                <a:gd name="connsiteY0-1020" fmla="*/ 280 h 719488"/>
                <a:gd name="connsiteX1-1021" fmla="*/ 112092 w 664775"/>
                <a:gd name="connsiteY1-1022" fmla="*/ 288670 h 719488"/>
                <a:gd name="connsiteX2-1023" fmla="*/ 134545 w 664775"/>
                <a:gd name="connsiteY2-1024" fmla="*/ 454293 h 719488"/>
                <a:gd name="connsiteX3-1025" fmla="*/ 661828 w 664775"/>
                <a:gd name="connsiteY3-1026" fmla="*/ 716456 h 719488"/>
                <a:gd name="connsiteX4-1027" fmla="*/ 904 w 664775"/>
                <a:gd name="connsiteY4-1028" fmla="*/ 346532 h 719488"/>
                <a:gd name="connsiteX5-1029" fmla="*/ 583460 w 664775"/>
                <a:gd name="connsiteY5-1030" fmla="*/ 280 h 719488"/>
                <a:gd name="connsiteX0-1031" fmla="*/ 583460 w 664775"/>
                <a:gd name="connsiteY0-1032" fmla="*/ 280 h 719519"/>
                <a:gd name="connsiteX1-1033" fmla="*/ 112092 w 664775"/>
                <a:gd name="connsiteY1-1034" fmla="*/ 288670 h 719519"/>
                <a:gd name="connsiteX2-1035" fmla="*/ 94071 w 664775"/>
                <a:gd name="connsiteY2-1036" fmla="*/ 456448 h 719519"/>
                <a:gd name="connsiteX3-1037" fmla="*/ 661828 w 664775"/>
                <a:gd name="connsiteY3-1038" fmla="*/ 716456 h 719519"/>
                <a:gd name="connsiteX4-1039" fmla="*/ 904 w 664775"/>
                <a:gd name="connsiteY4-1040" fmla="*/ 346532 h 719519"/>
                <a:gd name="connsiteX5-1041" fmla="*/ 583460 w 664775"/>
                <a:gd name="connsiteY5-1042" fmla="*/ 280 h 719519"/>
                <a:gd name="connsiteX0-1043" fmla="*/ 583964 w 587912"/>
                <a:gd name="connsiteY0-1044" fmla="*/ 280 h 614481"/>
                <a:gd name="connsiteX1-1045" fmla="*/ 112596 w 587912"/>
                <a:gd name="connsiteY1-1046" fmla="*/ 288670 h 614481"/>
                <a:gd name="connsiteX2-1047" fmla="*/ 94575 w 587912"/>
                <a:gd name="connsiteY2-1048" fmla="*/ 456448 h 614481"/>
                <a:gd name="connsiteX3-1049" fmla="*/ 387841 w 587912"/>
                <a:gd name="connsiteY3-1050" fmla="*/ 607277 h 614481"/>
                <a:gd name="connsiteX4-1051" fmla="*/ 1408 w 587912"/>
                <a:gd name="connsiteY4-1052" fmla="*/ 346532 h 614481"/>
                <a:gd name="connsiteX5-1053" fmla="*/ 583964 w 587912"/>
                <a:gd name="connsiteY5-1054" fmla="*/ 280 h 6144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37" y="connsiteY4-138"/>
                </a:cxn>
                <a:cxn ang="0">
                  <a:pos x="connsiteX5-537" y="connsiteY5-538"/>
                </a:cxn>
              </a:cxnLst>
              <a:rect l="l" t="t" r="r" b="b"/>
              <a:pathLst>
                <a:path w="587912" h="614481">
                  <a:moveTo>
                    <a:pt x="583964" y="280"/>
                  </a:moveTo>
                  <a:cubicBezTo>
                    <a:pt x="633758" y="-7500"/>
                    <a:pt x="197938" y="149118"/>
                    <a:pt x="112596" y="288670"/>
                  </a:cubicBezTo>
                  <a:cubicBezTo>
                    <a:pt x="66333" y="440800"/>
                    <a:pt x="27744" y="315168"/>
                    <a:pt x="94575" y="456448"/>
                  </a:cubicBezTo>
                  <a:cubicBezTo>
                    <a:pt x="175630" y="557088"/>
                    <a:pt x="399356" y="636627"/>
                    <a:pt x="387841" y="607277"/>
                  </a:cubicBezTo>
                  <a:cubicBezTo>
                    <a:pt x="443346" y="630673"/>
                    <a:pt x="-28975" y="610040"/>
                    <a:pt x="1408" y="346532"/>
                  </a:cubicBezTo>
                  <a:cubicBezTo>
                    <a:pt x="64492" y="188087"/>
                    <a:pt x="280394" y="155718"/>
                    <a:pt x="583964" y="280"/>
                  </a:cubicBezTo>
                  <a:close/>
                </a:path>
              </a:pathLst>
            </a:custGeom>
            <a:solidFill>
              <a:schemeClr val="bg1">
                <a:alpha val="82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8" name="任意多边形 17"/>
            <p:cNvSpPr/>
            <p:nvPr/>
          </p:nvSpPr>
          <p:spPr>
            <a:xfrm rot="331175">
              <a:off x="3433991" y="2453791"/>
              <a:ext cx="324745" cy="399452"/>
            </a:xfrm>
            <a:custGeom>
              <a:avLst/>
              <a:gdLst>
                <a:gd name="connsiteX0" fmla="*/ 279918 w 746449"/>
                <a:gd name="connsiteY0" fmla="*/ 0 h 1073021"/>
                <a:gd name="connsiteX1" fmla="*/ 0 w 746449"/>
                <a:gd name="connsiteY1" fmla="*/ 1073021 h 1073021"/>
                <a:gd name="connsiteX2" fmla="*/ 746449 w 746449"/>
                <a:gd name="connsiteY2" fmla="*/ 1054359 h 1073021"/>
                <a:gd name="connsiteX3" fmla="*/ 279918 w 746449"/>
                <a:gd name="connsiteY3" fmla="*/ 0 h 1073021"/>
                <a:gd name="connsiteX0-1" fmla="*/ 375168 w 746449"/>
                <a:gd name="connsiteY0-2" fmla="*/ 0 h 1063496"/>
                <a:gd name="connsiteX1-3" fmla="*/ 0 w 746449"/>
                <a:gd name="connsiteY1-4" fmla="*/ 1063496 h 1063496"/>
                <a:gd name="connsiteX2-5" fmla="*/ 746449 w 746449"/>
                <a:gd name="connsiteY2-6" fmla="*/ 1044834 h 1063496"/>
                <a:gd name="connsiteX3-7" fmla="*/ 375168 w 746449"/>
                <a:gd name="connsiteY3-8" fmla="*/ 0 h 1063496"/>
                <a:gd name="connsiteX0-9" fmla="*/ 375168 w 789311"/>
                <a:gd name="connsiteY0-10" fmla="*/ 0 h 1063496"/>
                <a:gd name="connsiteX1-11" fmla="*/ 0 w 789311"/>
                <a:gd name="connsiteY1-12" fmla="*/ 1063496 h 1063496"/>
                <a:gd name="connsiteX2-13" fmla="*/ 789311 w 789311"/>
                <a:gd name="connsiteY2-14" fmla="*/ 1049596 h 1063496"/>
                <a:gd name="connsiteX3-15" fmla="*/ 375168 w 789311"/>
                <a:gd name="connsiteY3-16" fmla="*/ 0 h 1063496"/>
                <a:gd name="connsiteX0-17" fmla="*/ 341831 w 755974"/>
                <a:gd name="connsiteY0-18" fmla="*/ 0 h 1063496"/>
                <a:gd name="connsiteX1-19" fmla="*/ 0 w 755974"/>
                <a:gd name="connsiteY1-20" fmla="*/ 1063496 h 1063496"/>
                <a:gd name="connsiteX2-21" fmla="*/ 755974 w 755974"/>
                <a:gd name="connsiteY2-22" fmla="*/ 1049596 h 1063496"/>
                <a:gd name="connsiteX3-23" fmla="*/ 341831 w 755974"/>
                <a:gd name="connsiteY3-24" fmla="*/ 0 h 1063496"/>
                <a:gd name="connsiteX0-25" fmla="*/ 341831 w 722636"/>
                <a:gd name="connsiteY0-26" fmla="*/ 0 h 1063496"/>
                <a:gd name="connsiteX1-27" fmla="*/ 0 w 722636"/>
                <a:gd name="connsiteY1-28" fmla="*/ 1063496 h 1063496"/>
                <a:gd name="connsiteX2-29" fmla="*/ 722636 w 722636"/>
                <a:gd name="connsiteY2-30" fmla="*/ 1054358 h 1063496"/>
                <a:gd name="connsiteX3-31" fmla="*/ 341831 w 722636"/>
                <a:gd name="connsiteY3-32" fmla="*/ 0 h 1063496"/>
                <a:gd name="connsiteX0-33" fmla="*/ 318018 w 698823"/>
                <a:gd name="connsiteY0-34" fmla="*/ 0 h 1063496"/>
                <a:gd name="connsiteX1-35" fmla="*/ 0 w 698823"/>
                <a:gd name="connsiteY1-36" fmla="*/ 1063496 h 1063496"/>
                <a:gd name="connsiteX2-37" fmla="*/ 698823 w 698823"/>
                <a:gd name="connsiteY2-38" fmla="*/ 1054358 h 1063496"/>
                <a:gd name="connsiteX3-39" fmla="*/ 318018 w 698823"/>
                <a:gd name="connsiteY3-40" fmla="*/ 0 h 1063496"/>
                <a:gd name="connsiteX0-41" fmla="*/ 318018 w 698823"/>
                <a:gd name="connsiteY0-42" fmla="*/ 0 h 1109196"/>
                <a:gd name="connsiteX1-43" fmla="*/ 0 w 698823"/>
                <a:gd name="connsiteY1-44" fmla="*/ 1063496 h 1109196"/>
                <a:gd name="connsiteX2-45" fmla="*/ 698823 w 698823"/>
                <a:gd name="connsiteY2-46" fmla="*/ 1054358 h 1109196"/>
                <a:gd name="connsiteX3-47" fmla="*/ 318018 w 698823"/>
                <a:gd name="connsiteY3-48" fmla="*/ 0 h 1109196"/>
                <a:gd name="connsiteX0-49" fmla="*/ 318018 w 698823"/>
                <a:gd name="connsiteY0-50" fmla="*/ 0 h 1134390"/>
                <a:gd name="connsiteX1-51" fmla="*/ 0 w 698823"/>
                <a:gd name="connsiteY1-52" fmla="*/ 1063496 h 1134390"/>
                <a:gd name="connsiteX2-53" fmla="*/ 698823 w 698823"/>
                <a:gd name="connsiteY2-54" fmla="*/ 1054358 h 1134390"/>
                <a:gd name="connsiteX3-55" fmla="*/ 318018 w 698823"/>
                <a:gd name="connsiteY3-56" fmla="*/ 0 h 1134390"/>
                <a:gd name="connsiteX0-57" fmla="*/ 318018 w 698823"/>
                <a:gd name="connsiteY0-58" fmla="*/ 0 h 1134390"/>
                <a:gd name="connsiteX1-59" fmla="*/ 0 w 698823"/>
                <a:gd name="connsiteY1-60" fmla="*/ 1063496 h 1134390"/>
                <a:gd name="connsiteX2-61" fmla="*/ 698823 w 698823"/>
                <a:gd name="connsiteY2-62" fmla="*/ 1054358 h 1134390"/>
                <a:gd name="connsiteX3-63" fmla="*/ 318018 w 698823"/>
                <a:gd name="connsiteY3-64" fmla="*/ 0 h 1134390"/>
                <a:gd name="connsiteX0-65" fmla="*/ 318018 w 698823"/>
                <a:gd name="connsiteY0-66" fmla="*/ 0 h 1134390"/>
                <a:gd name="connsiteX1-67" fmla="*/ 0 w 698823"/>
                <a:gd name="connsiteY1-68" fmla="*/ 1063496 h 1134390"/>
                <a:gd name="connsiteX2-69" fmla="*/ 698823 w 698823"/>
                <a:gd name="connsiteY2-70" fmla="*/ 1054358 h 1134390"/>
                <a:gd name="connsiteX3-71" fmla="*/ 318018 w 698823"/>
                <a:gd name="connsiteY3-72" fmla="*/ 0 h 1134390"/>
                <a:gd name="connsiteX0-73" fmla="*/ 318018 w 698823"/>
                <a:gd name="connsiteY0-74" fmla="*/ 0 h 1134390"/>
                <a:gd name="connsiteX1-75" fmla="*/ 0 w 698823"/>
                <a:gd name="connsiteY1-76" fmla="*/ 1063496 h 1134390"/>
                <a:gd name="connsiteX2-77" fmla="*/ 698823 w 698823"/>
                <a:gd name="connsiteY2-78" fmla="*/ 1054358 h 1134390"/>
                <a:gd name="connsiteX3-79" fmla="*/ 318018 w 698823"/>
                <a:gd name="connsiteY3-80" fmla="*/ 0 h 1134390"/>
                <a:gd name="connsiteX0-81" fmla="*/ 318018 w 698823"/>
                <a:gd name="connsiteY0-82" fmla="*/ 0 h 1134390"/>
                <a:gd name="connsiteX1-83" fmla="*/ 0 w 698823"/>
                <a:gd name="connsiteY1-84" fmla="*/ 1063496 h 1134390"/>
                <a:gd name="connsiteX2-85" fmla="*/ 698823 w 698823"/>
                <a:gd name="connsiteY2-86" fmla="*/ 1054358 h 1134390"/>
                <a:gd name="connsiteX3-87" fmla="*/ 318018 w 698823"/>
                <a:gd name="connsiteY3-88" fmla="*/ 0 h 1134390"/>
                <a:gd name="connsiteX0-89" fmla="*/ 318018 w 698823"/>
                <a:gd name="connsiteY0-90" fmla="*/ 0 h 1165107"/>
                <a:gd name="connsiteX1-91" fmla="*/ 0 w 698823"/>
                <a:gd name="connsiteY1-92" fmla="*/ 1063496 h 1165107"/>
                <a:gd name="connsiteX2-93" fmla="*/ 698823 w 698823"/>
                <a:gd name="connsiteY2-94" fmla="*/ 1054358 h 1165107"/>
                <a:gd name="connsiteX3-95" fmla="*/ 318018 w 698823"/>
                <a:gd name="connsiteY3-96" fmla="*/ 0 h 1165107"/>
                <a:gd name="connsiteX0-97" fmla="*/ 318018 w 698823"/>
                <a:gd name="connsiteY0-98" fmla="*/ 0 h 1187555"/>
                <a:gd name="connsiteX1-99" fmla="*/ 0 w 698823"/>
                <a:gd name="connsiteY1-100" fmla="*/ 1063496 h 1187555"/>
                <a:gd name="connsiteX2-101" fmla="*/ 698823 w 698823"/>
                <a:gd name="connsiteY2-102" fmla="*/ 1054358 h 1187555"/>
                <a:gd name="connsiteX3-103" fmla="*/ 318018 w 698823"/>
                <a:gd name="connsiteY3-104" fmla="*/ 0 h 1187555"/>
                <a:gd name="connsiteX0-105" fmla="*/ 351356 w 698823"/>
                <a:gd name="connsiteY0-106" fmla="*/ 0 h 1178030"/>
                <a:gd name="connsiteX1-107" fmla="*/ 0 w 698823"/>
                <a:gd name="connsiteY1-108" fmla="*/ 1053971 h 1178030"/>
                <a:gd name="connsiteX2-109" fmla="*/ 698823 w 698823"/>
                <a:gd name="connsiteY2-110" fmla="*/ 1044833 h 1178030"/>
                <a:gd name="connsiteX3-111" fmla="*/ 351356 w 698823"/>
                <a:gd name="connsiteY3-112" fmla="*/ 0 h 1178030"/>
                <a:gd name="connsiteX0-113" fmla="*/ 351356 w 698823"/>
                <a:gd name="connsiteY0-114" fmla="*/ 0 h 1178030"/>
                <a:gd name="connsiteX1-115" fmla="*/ 0 w 698823"/>
                <a:gd name="connsiteY1-116" fmla="*/ 1053971 h 1178030"/>
                <a:gd name="connsiteX2-117" fmla="*/ 698823 w 698823"/>
                <a:gd name="connsiteY2-118" fmla="*/ 1044833 h 1178030"/>
                <a:gd name="connsiteX3-119" fmla="*/ 351356 w 698823"/>
                <a:gd name="connsiteY3-120" fmla="*/ 0 h 1178030"/>
                <a:gd name="connsiteX0-121" fmla="*/ 351356 w 706808"/>
                <a:gd name="connsiteY0-122" fmla="*/ 77287 h 1255317"/>
                <a:gd name="connsiteX1-123" fmla="*/ 0 w 706808"/>
                <a:gd name="connsiteY1-124" fmla="*/ 1131258 h 1255317"/>
                <a:gd name="connsiteX2-125" fmla="*/ 698823 w 706808"/>
                <a:gd name="connsiteY2-126" fmla="*/ 1122120 h 1255317"/>
                <a:gd name="connsiteX3-127" fmla="*/ 376981 w 706808"/>
                <a:gd name="connsiteY3-128" fmla="*/ 196052 h 1255317"/>
                <a:gd name="connsiteX4" fmla="*/ 351356 w 706808"/>
                <a:gd name="connsiteY4" fmla="*/ 77287 h 1255317"/>
                <a:gd name="connsiteX0-129" fmla="*/ 351356 w 707484"/>
                <a:gd name="connsiteY0-130" fmla="*/ 77287 h 1255317"/>
                <a:gd name="connsiteX1-131" fmla="*/ 0 w 707484"/>
                <a:gd name="connsiteY1-132" fmla="*/ 1131258 h 1255317"/>
                <a:gd name="connsiteX2-133" fmla="*/ 698823 w 707484"/>
                <a:gd name="connsiteY2-134" fmla="*/ 1122120 h 1255317"/>
                <a:gd name="connsiteX3-135" fmla="*/ 406103 w 707484"/>
                <a:gd name="connsiteY3-136" fmla="*/ 196052 h 1255317"/>
                <a:gd name="connsiteX4-137" fmla="*/ 351356 w 707484"/>
                <a:gd name="connsiteY4-138" fmla="*/ 77287 h 1255317"/>
                <a:gd name="connsiteX0-139" fmla="*/ 307672 w 707484"/>
                <a:gd name="connsiteY0-140" fmla="*/ 120775 h 1186019"/>
                <a:gd name="connsiteX1-141" fmla="*/ 0 w 707484"/>
                <a:gd name="connsiteY1-142" fmla="*/ 1061960 h 1186019"/>
                <a:gd name="connsiteX2-143" fmla="*/ 698823 w 707484"/>
                <a:gd name="connsiteY2-144" fmla="*/ 1052822 h 1186019"/>
                <a:gd name="connsiteX3-145" fmla="*/ 406103 w 707484"/>
                <a:gd name="connsiteY3-146" fmla="*/ 126754 h 1186019"/>
                <a:gd name="connsiteX4-147" fmla="*/ 307672 w 707484"/>
                <a:gd name="connsiteY4-148" fmla="*/ 120775 h 1186019"/>
                <a:gd name="connsiteX0-149" fmla="*/ 307672 w 708070"/>
                <a:gd name="connsiteY0-150" fmla="*/ 124933 h 1190177"/>
                <a:gd name="connsiteX1-151" fmla="*/ 0 w 708070"/>
                <a:gd name="connsiteY1-152" fmla="*/ 1066118 h 1190177"/>
                <a:gd name="connsiteX2-153" fmla="*/ 698823 w 708070"/>
                <a:gd name="connsiteY2-154" fmla="*/ 1056980 h 1190177"/>
                <a:gd name="connsiteX3-155" fmla="*/ 427945 w 708070"/>
                <a:gd name="connsiteY3-156" fmla="*/ 122856 h 1190177"/>
                <a:gd name="connsiteX4-157" fmla="*/ 307672 w 708070"/>
                <a:gd name="connsiteY4-158" fmla="*/ 124933 h 1190177"/>
                <a:gd name="connsiteX0-159" fmla="*/ 307672 w 707562"/>
                <a:gd name="connsiteY0-160" fmla="*/ 124933 h 1190177"/>
                <a:gd name="connsiteX1-161" fmla="*/ 0 w 707562"/>
                <a:gd name="connsiteY1-162" fmla="*/ 1066118 h 1190177"/>
                <a:gd name="connsiteX2-163" fmla="*/ 698823 w 707562"/>
                <a:gd name="connsiteY2-164" fmla="*/ 1056980 h 1190177"/>
                <a:gd name="connsiteX3-165" fmla="*/ 427945 w 707562"/>
                <a:gd name="connsiteY3-166" fmla="*/ 122856 h 1190177"/>
                <a:gd name="connsiteX4-167" fmla="*/ 307672 w 707562"/>
                <a:gd name="connsiteY4-168" fmla="*/ 124933 h 1190177"/>
                <a:gd name="connsiteX0-169" fmla="*/ 307672 w 698823"/>
                <a:gd name="connsiteY0-170" fmla="*/ 124933 h 1190177"/>
                <a:gd name="connsiteX1-171" fmla="*/ 0 w 698823"/>
                <a:gd name="connsiteY1-172" fmla="*/ 1066118 h 1190177"/>
                <a:gd name="connsiteX2-173" fmla="*/ 698823 w 698823"/>
                <a:gd name="connsiteY2-174" fmla="*/ 1056980 h 1190177"/>
                <a:gd name="connsiteX3-175" fmla="*/ 427945 w 698823"/>
                <a:gd name="connsiteY3-176" fmla="*/ 122856 h 1190177"/>
                <a:gd name="connsiteX4-177" fmla="*/ 307672 w 698823"/>
                <a:gd name="connsiteY4-178" fmla="*/ 124933 h 1190177"/>
                <a:gd name="connsiteX0-179" fmla="*/ 290683 w 698823"/>
                <a:gd name="connsiteY0-180" fmla="*/ 122144 h 1192759"/>
                <a:gd name="connsiteX1-181" fmla="*/ 0 w 698823"/>
                <a:gd name="connsiteY1-182" fmla="*/ 1068700 h 1192759"/>
                <a:gd name="connsiteX2-183" fmla="*/ 698823 w 698823"/>
                <a:gd name="connsiteY2-184" fmla="*/ 1059562 h 1192759"/>
                <a:gd name="connsiteX3-185" fmla="*/ 427945 w 698823"/>
                <a:gd name="connsiteY3-186" fmla="*/ 125438 h 1192759"/>
                <a:gd name="connsiteX4-187" fmla="*/ 290683 w 698823"/>
                <a:gd name="connsiteY4-188" fmla="*/ 122144 h 1192759"/>
                <a:gd name="connsiteX0-189" fmla="*/ 290683 w 698823"/>
                <a:gd name="connsiteY0-190" fmla="*/ 74387 h 1145002"/>
                <a:gd name="connsiteX1-191" fmla="*/ 0 w 698823"/>
                <a:gd name="connsiteY1-192" fmla="*/ 1020943 h 1145002"/>
                <a:gd name="connsiteX2-193" fmla="*/ 698823 w 698823"/>
                <a:gd name="connsiteY2-194" fmla="*/ 1011805 h 1145002"/>
                <a:gd name="connsiteX3-195" fmla="*/ 427945 w 698823"/>
                <a:gd name="connsiteY3-196" fmla="*/ 77681 h 1145002"/>
                <a:gd name="connsiteX4-197" fmla="*/ 290683 w 698823"/>
                <a:gd name="connsiteY4-198" fmla="*/ 74387 h 1145002"/>
                <a:gd name="connsiteX0-199" fmla="*/ 290683 w 698823"/>
                <a:gd name="connsiteY0-200" fmla="*/ 0 h 1070615"/>
                <a:gd name="connsiteX1-201" fmla="*/ 0 w 698823"/>
                <a:gd name="connsiteY1-202" fmla="*/ 946556 h 1070615"/>
                <a:gd name="connsiteX2-203" fmla="*/ 698823 w 698823"/>
                <a:gd name="connsiteY2-204" fmla="*/ 937418 h 1070615"/>
                <a:gd name="connsiteX3-205" fmla="*/ 427945 w 698823"/>
                <a:gd name="connsiteY3-206" fmla="*/ 3294 h 1070615"/>
                <a:gd name="connsiteX4-207" fmla="*/ 290683 w 698823"/>
                <a:gd name="connsiteY4-208" fmla="*/ 0 h 1070615"/>
                <a:gd name="connsiteX0-209" fmla="*/ 290683 w 698823"/>
                <a:gd name="connsiteY0-210" fmla="*/ 0 h 1070615"/>
                <a:gd name="connsiteX1-211" fmla="*/ 0 w 698823"/>
                <a:gd name="connsiteY1-212" fmla="*/ 946556 h 1070615"/>
                <a:gd name="connsiteX2-213" fmla="*/ 698823 w 698823"/>
                <a:gd name="connsiteY2-214" fmla="*/ 937418 h 1070615"/>
                <a:gd name="connsiteX3-215" fmla="*/ 427945 w 698823"/>
                <a:gd name="connsiteY3-216" fmla="*/ 3294 h 1070615"/>
                <a:gd name="connsiteX4-217" fmla="*/ 290683 w 698823"/>
                <a:gd name="connsiteY4-218" fmla="*/ 0 h 1070615"/>
                <a:gd name="connsiteX0-219" fmla="*/ 290683 w 698823"/>
                <a:gd name="connsiteY0-220" fmla="*/ 0 h 1070615"/>
                <a:gd name="connsiteX1-221" fmla="*/ 0 w 698823"/>
                <a:gd name="connsiteY1-222" fmla="*/ 946556 h 1070615"/>
                <a:gd name="connsiteX2-223" fmla="*/ 698823 w 698823"/>
                <a:gd name="connsiteY2-224" fmla="*/ 937418 h 1070615"/>
                <a:gd name="connsiteX3-225" fmla="*/ 427945 w 698823"/>
                <a:gd name="connsiteY3-226" fmla="*/ 3294 h 1070615"/>
                <a:gd name="connsiteX4-227" fmla="*/ 290683 w 698823"/>
                <a:gd name="connsiteY4-228" fmla="*/ 0 h 1070615"/>
                <a:gd name="connsiteX0-229" fmla="*/ 290683 w 698823"/>
                <a:gd name="connsiteY0-230" fmla="*/ 0 h 1070615"/>
                <a:gd name="connsiteX1-231" fmla="*/ 0 w 698823"/>
                <a:gd name="connsiteY1-232" fmla="*/ 946556 h 1070615"/>
                <a:gd name="connsiteX2-233" fmla="*/ 698823 w 698823"/>
                <a:gd name="connsiteY2-234" fmla="*/ 937418 h 1070615"/>
                <a:gd name="connsiteX3-235" fmla="*/ 427945 w 698823"/>
                <a:gd name="connsiteY3-236" fmla="*/ 3294 h 1070615"/>
                <a:gd name="connsiteX4-237" fmla="*/ 290683 w 698823"/>
                <a:gd name="connsiteY4-238" fmla="*/ 0 h 1070615"/>
                <a:gd name="connsiteX0-239" fmla="*/ 290683 w 698823"/>
                <a:gd name="connsiteY0-240" fmla="*/ 0 h 1070615"/>
                <a:gd name="connsiteX1-241" fmla="*/ 0 w 698823"/>
                <a:gd name="connsiteY1-242" fmla="*/ 946556 h 1070615"/>
                <a:gd name="connsiteX2-243" fmla="*/ 698823 w 698823"/>
                <a:gd name="connsiteY2-244" fmla="*/ 937418 h 1070615"/>
                <a:gd name="connsiteX3-245" fmla="*/ 427945 w 698823"/>
                <a:gd name="connsiteY3-246" fmla="*/ 3294 h 1070615"/>
                <a:gd name="connsiteX4-247" fmla="*/ 290683 w 698823"/>
                <a:gd name="connsiteY4-248" fmla="*/ 0 h 1070615"/>
                <a:gd name="connsiteX0-249" fmla="*/ 427945 w 698823"/>
                <a:gd name="connsiteY0-250" fmla="*/ 0 h 1067321"/>
                <a:gd name="connsiteX1-251" fmla="*/ 0 w 698823"/>
                <a:gd name="connsiteY1-252" fmla="*/ 943262 h 1067321"/>
                <a:gd name="connsiteX2-253" fmla="*/ 698823 w 698823"/>
                <a:gd name="connsiteY2-254" fmla="*/ 934124 h 1067321"/>
                <a:gd name="connsiteX3-255" fmla="*/ 427945 w 698823"/>
                <a:gd name="connsiteY3-256" fmla="*/ 0 h 1067321"/>
                <a:gd name="connsiteX0-257" fmla="*/ 363228 w 698823"/>
                <a:gd name="connsiteY0-258" fmla="*/ 0 h 1203379"/>
                <a:gd name="connsiteX1-259" fmla="*/ 0 w 698823"/>
                <a:gd name="connsiteY1-260" fmla="*/ 1079320 h 1203379"/>
                <a:gd name="connsiteX2-261" fmla="*/ 698823 w 698823"/>
                <a:gd name="connsiteY2-262" fmla="*/ 1070182 h 1203379"/>
                <a:gd name="connsiteX3-263" fmla="*/ 363228 w 698823"/>
                <a:gd name="connsiteY3-264" fmla="*/ 0 h 1203379"/>
                <a:gd name="connsiteX0-265" fmla="*/ 363228 w 698823"/>
                <a:gd name="connsiteY0-266" fmla="*/ 0 h 1203379"/>
                <a:gd name="connsiteX1-267" fmla="*/ 0 w 698823"/>
                <a:gd name="connsiteY1-268" fmla="*/ 1079320 h 1203379"/>
                <a:gd name="connsiteX2-269" fmla="*/ 698823 w 698823"/>
                <a:gd name="connsiteY2-270" fmla="*/ 1070182 h 1203379"/>
                <a:gd name="connsiteX3-271" fmla="*/ 363228 w 698823"/>
                <a:gd name="connsiteY3-272" fmla="*/ 0 h 1203379"/>
                <a:gd name="connsiteX0-273" fmla="*/ 353521 w 698823"/>
                <a:gd name="connsiteY0-274" fmla="*/ 0 h 1203379"/>
                <a:gd name="connsiteX1-275" fmla="*/ 0 w 698823"/>
                <a:gd name="connsiteY1-276" fmla="*/ 1079320 h 1203379"/>
                <a:gd name="connsiteX2-277" fmla="*/ 698823 w 698823"/>
                <a:gd name="connsiteY2-278" fmla="*/ 1070182 h 1203379"/>
                <a:gd name="connsiteX3-279" fmla="*/ 353521 w 698823"/>
                <a:gd name="connsiteY3-280" fmla="*/ 0 h 1203379"/>
                <a:gd name="connsiteX0-281" fmla="*/ 353521 w 698823"/>
                <a:gd name="connsiteY0-282" fmla="*/ 0 h 1203379"/>
                <a:gd name="connsiteX1-283" fmla="*/ 0 w 698823"/>
                <a:gd name="connsiteY1-284" fmla="*/ 1079320 h 1203379"/>
                <a:gd name="connsiteX2-285" fmla="*/ 698823 w 698823"/>
                <a:gd name="connsiteY2-286" fmla="*/ 1070182 h 1203379"/>
                <a:gd name="connsiteX3-287" fmla="*/ 353521 w 698823"/>
                <a:gd name="connsiteY3-288" fmla="*/ 0 h 1203379"/>
                <a:gd name="connsiteX0-289" fmla="*/ 353521 w 698823"/>
                <a:gd name="connsiteY0-290" fmla="*/ 0 h 1203379"/>
                <a:gd name="connsiteX1-291" fmla="*/ 0 w 698823"/>
                <a:gd name="connsiteY1-292" fmla="*/ 1079320 h 1203379"/>
                <a:gd name="connsiteX2-293" fmla="*/ 698823 w 698823"/>
                <a:gd name="connsiteY2-294" fmla="*/ 1070182 h 1203379"/>
                <a:gd name="connsiteX3-295" fmla="*/ 353521 w 698823"/>
                <a:gd name="connsiteY3-296" fmla="*/ 0 h 1203379"/>
                <a:gd name="connsiteX0-297" fmla="*/ 353521 w 698823"/>
                <a:gd name="connsiteY0-298" fmla="*/ 0 h 1203379"/>
                <a:gd name="connsiteX1-299" fmla="*/ 0 w 698823"/>
                <a:gd name="connsiteY1-300" fmla="*/ 1079320 h 1203379"/>
                <a:gd name="connsiteX2-301" fmla="*/ 698823 w 698823"/>
                <a:gd name="connsiteY2-302" fmla="*/ 1070182 h 1203379"/>
                <a:gd name="connsiteX3-303" fmla="*/ 353521 w 698823"/>
                <a:gd name="connsiteY3-304" fmla="*/ 0 h 1203379"/>
                <a:gd name="connsiteX0-305" fmla="*/ 188493 w 698823"/>
                <a:gd name="connsiteY0-306" fmla="*/ 0 h 1206064"/>
                <a:gd name="connsiteX1-307" fmla="*/ 0 w 698823"/>
                <a:gd name="connsiteY1-308" fmla="*/ 1082005 h 1206064"/>
                <a:gd name="connsiteX2-309" fmla="*/ 698823 w 698823"/>
                <a:gd name="connsiteY2-310" fmla="*/ 1072867 h 1206064"/>
                <a:gd name="connsiteX3-311" fmla="*/ 188493 w 698823"/>
                <a:gd name="connsiteY3-312" fmla="*/ 0 h 1206064"/>
                <a:gd name="connsiteX0-313" fmla="*/ 319544 w 829874"/>
                <a:gd name="connsiteY0-314" fmla="*/ 0 h 1145363"/>
                <a:gd name="connsiteX1-315" fmla="*/ 0 w 829874"/>
                <a:gd name="connsiteY1-316" fmla="*/ 904771 h 1145363"/>
                <a:gd name="connsiteX2-317" fmla="*/ 829874 w 829874"/>
                <a:gd name="connsiteY2-318" fmla="*/ 1072867 h 1145363"/>
                <a:gd name="connsiteX3-319" fmla="*/ 319544 w 829874"/>
                <a:gd name="connsiteY3-320" fmla="*/ 0 h 1145363"/>
                <a:gd name="connsiteX0-321" fmla="*/ 319544 w 320873"/>
                <a:gd name="connsiteY0-322" fmla="*/ 0 h 973058"/>
                <a:gd name="connsiteX1-323" fmla="*/ 0 w 320873"/>
                <a:gd name="connsiteY1-324" fmla="*/ 904771 h 973058"/>
                <a:gd name="connsiteX2-325" fmla="*/ 276547 w 320873"/>
                <a:gd name="connsiteY2-326" fmla="*/ 723772 h 973058"/>
                <a:gd name="connsiteX3-327" fmla="*/ 319544 w 320873"/>
                <a:gd name="connsiteY3-328" fmla="*/ 0 h 973058"/>
                <a:gd name="connsiteX0-329" fmla="*/ 319544 w 325204"/>
                <a:gd name="connsiteY0-330" fmla="*/ 0 h 973058"/>
                <a:gd name="connsiteX1-331" fmla="*/ 0 w 325204"/>
                <a:gd name="connsiteY1-332" fmla="*/ 904771 h 973058"/>
                <a:gd name="connsiteX2-333" fmla="*/ 276547 w 325204"/>
                <a:gd name="connsiteY2-334" fmla="*/ 723772 h 973058"/>
                <a:gd name="connsiteX3-335" fmla="*/ 319544 w 325204"/>
                <a:gd name="connsiteY3-336" fmla="*/ 0 h 973058"/>
                <a:gd name="connsiteX0-337" fmla="*/ 319544 w 325204"/>
                <a:gd name="connsiteY0-338" fmla="*/ 0 h 975474"/>
                <a:gd name="connsiteX1-339" fmla="*/ 0 w 325204"/>
                <a:gd name="connsiteY1-340" fmla="*/ 904771 h 975474"/>
                <a:gd name="connsiteX2-341" fmla="*/ 276547 w 325204"/>
                <a:gd name="connsiteY2-342" fmla="*/ 723772 h 975474"/>
                <a:gd name="connsiteX3-343" fmla="*/ 319544 w 325204"/>
                <a:gd name="connsiteY3-344" fmla="*/ 0 h 975474"/>
                <a:gd name="connsiteX0-345" fmla="*/ 319544 w 325204"/>
                <a:gd name="connsiteY0-346" fmla="*/ 0 h 913025"/>
                <a:gd name="connsiteX1-347" fmla="*/ 0 w 325204"/>
                <a:gd name="connsiteY1-348" fmla="*/ 904771 h 913025"/>
                <a:gd name="connsiteX2-349" fmla="*/ 276547 w 325204"/>
                <a:gd name="connsiteY2-350" fmla="*/ 723772 h 913025"/>
                <a:gd name="connsiteX3-351" fmla="*/ 319544 w 325204"/>
                <a:gd name="connsiteY3-352" fmla="*/ 0 h 913025"/>
                <a:gd name="connsiteX0-353" fmla="*/ 319544 w 322058"/>
                <a:gd name="connsiteY0-354" fmla="*/ 0 h 909890"/>
                <a:gd name="connsiteX1-355" fmla="*/ 0 w 322058"/>
                <a:gd name="connsiteY1-356" fmla="*/ 904771 h 909890"/>
                <a:gd name="connsiteX2-357" fmla="*/ 198888 w 322058"/>
                <a:gd name="connsiteY2-358" fmla="*/ 686176 h 909890"/>
                <a:gd name="connsiteX3-359" fmla="*/ 319544 w 322058"/>
                <a:gd name="connsiteY3-360" fmla="*/ 0 h 909890"/>
                <a:gd name="connsiteX0-361" fmla="*/ 319544 w 322980"/>
                <a:gd name="connsiteY0-362" fmla="*/ 0 h 909890"/>
                <a:gd name="connsiteX1-363" fmla="*/ 0 w 322980"/>
                <a:gd name="connsiteY1-364" fmla="*/ 904771 h 909890"/>
                <a:gd name="connsiteX2-365" fmla="*/ 198888 w 322980"/>
                <a:gd name="connsiteY2-366" fmla="*/ 686176 h 909890"/>
                <a:gd name="connsiteX3-367" fmla="*/ 319544 w 322980"/>
                <a:gd name="connsiteY3-368" fmla="*/ 0 h 909890"/>
                <a:gd name="connsiteX0-369" fmla="*/ 319544 w 322980"/>
                <a:gd name="connsiteY0-370" fmla="*/ 0 h 909890"/>
                <a:gd name="connsiteX1-371" fmla="*/ 0 w 322980"/>
                <a:gd name="connsiteY1-372" fmla="*/ 904771 h 909890"/>
                <a:gd name="connsiteX2-373" fmla="*/ 198888 w 322980"/>
                <a:gd name="connsiteY2-374" fmla="*/ 686176 h 909890"/>
                <a:gd name="connsiteX3-375" fmla="*/ 319544 w 322980"/>
                <a:gd name="connsiteY3-376" fmla="*/ 0 h 909890"/>
                <a:gd name="connsiteX0-377" fmla="*/ 319544 w 319544"/>
                <a:gd name="connsiteY0-378" fmla="*/ 0 h 909890"/>
                <a:gd name="connsiteX1-379" fmla="*/ 0 w 319544"/>
                <a:gd name="connsiteY1-380" fmla="*/ 904771 h 909890"/>
                <a:gd name="connsiteX2-381" fmla="*/ 198888 w 319544"/>
                <a:gd name="connsiteY2-382" fmla="*/ 686176 h 909890"/>
                <a:gd name="connsiteX3-383" fmla="*/ 319544 w 319544"/>
                <a:gd name="connsiteY3-384" fmla="*/ 0 h 909890"/>
                <a:gd name="connsiteX0-385" fmla="*/ 319544 w 319544"/>
                <a:gd name="connsiteY0-386" fmla="*/ 0 h 906747"/>
                <a:gd name="connsiteX1-387" fmla="*/ 0 w 319544"/>
                <a:gd name="connsiteY1-388" fmla="*/ 904771 h 906747"/>
                <a:gd name="connsiteX2-389" fmla="*/ 223157 w 319544"/>
                <a:gd name="connsiteY2-390" fmla="*/ 551908 h 906747"/>
                <a:gd name="connsiteX3-391" fmla="*/ 319544 w 319544"/>
                <a:gd name="connsiteY3-392" fmla="*/ 0 h 906747"/>
                <a:gd name="connsiteX0-393" fmla="*/ 319544 w 319544"/>
                <a:gd name="connsiteY0-394" fmla="*/ 0 h 907231"/>
                <a:gd name="connsiteX1-395" fmla="*/ 0 w 319544"/>
                <a:gd name="connsiteY1-396" fmla="*/ 904771 h 907231"/>
                <a:gd name="connsiteX2-397" fmla="*/ 223157 w 319544"/>
                <a:gd name="connsiteY2-398" fmla="*/ 551908 h 907231"/>
                <a:gd name="connsiteX3-399" fmla="*/ 319544 w 319544"/>
                <a:gd name="connsiteY3-400" fmla="*/ 0 h 907231"/>
                <a:gd name="connsiteX0-401" fmla="*/ 319544 w 319544"/>
                <a:gd name="connsiteY0-402" fmla="*/ 0 h 906899"/>
                <a:gd name="connsiteX1-403" fmla="*/ 0 w 319544"/>
                <a:gd name="connsiteY1-404" fmla="*/ 904771 h 906899"/>
                <a:gd name="connsiteX2-405" fmla="*/ 203742 w 319544"/>
                <a:gd name="connsiteY2-406" fmla="*/ 525055 h 906899"/>
                <a:gd name="connsiteX3-407" fmla="*/ 319544 w 319544"/>
                <a:gd name="connsiteY3-408" fmla="*/ 0 h 906899"/>
                <a:gd name="connsiteX0-409" fmla="*/ 319544 w 319544"/>
                <a:gd name="connsiteY0-410" fmla="*/ 0 h 906899"/>
                <a:gd name="connsiteX1-411" fmla="*/ 0 w 319544"/>
                <a:gd name="connsiteY1-412" fmla="*/ 904771 h 906899"/>
                <a:gd name="connsiteX2-413" fmla="*/ 203742 w 319544"/>
                <a:gd name="connsiteY2-414" fmla="*/ 525055 h 906899"/>
                <a:gd name="connsiteX3-415" fmla="*/ 319544 w 319544"/>
                <a:gd name="connsiteY3-416" fmla="*/ 0 h 906899"/>
                <a:gd name="connsiteX0-417" fmla="*/ 319544 w 319544"/>
                <a:gd name="connsiteY0-418" fmla="*/ 0 h 907222"/>
                <a:gd name="connsiteX1-419" fmla="*/ 0 w 319544"/>
                <a:gd name="connsiteY1-420" fmla="*/ 904771 h 907222"/>
                <a:gd name="connsiteX2-421" fmla="*/ 203742 w 319544"/>
                <a:gd name="connsiteY2-422" fmla="*/ 525055 h 907222"/>
                <a:gd name="connsiteX3-423" fmla="*/ 319544 w 319544"/>
                <a:gd name="connsiteY3-424" fmla="*/ 0 h 907222"/>
                <a:gd name="connsiteX0-425" fmla="*/ 532007 w 532006"/>
                <a:gd name="connsiteY0-426" fmla="*/ -1 h 942802"/>
                <a:gd name="connsiteX1-427" fmla="*/ 0 w 532006"/>
                <a:gd name="connsiteY1-428" fmla="*/ 940351 h 942802"/>
                <a:gd name="connsiteX2-429" fmla="*/ 203742 w 532006"/>
                <a:gd name="connsiteY2-430" fmla="*/ 560635 h 942802"/>
                <a:gd name="connsiteX3-431" fmla="*/ 532007 w 532006"/>
                <a:gd name="connsiteY3-432" fmla="*/ -1 h 942802"/>
                <a:gd name="connsiteX0-433" fmla="*/ 624167 w 624166"/>
                <a:gd name="connsiteY0-434" fmla="*/ -1 h 942070"/>
                <a:gd name="connsiteX1-435" fmla="*/ 92160 w 624166"/>
                <a:gd name="connsiteY1-436" fmla="*/ 940351 h 942070"/>
                <a:gd name="connsiteX2-437" fmla="*/ 41001 w 624166"/>
                <a:gd name="connsiteY2-438" fmla="*/ 487409 h 942070"/>
                <a:gd name="connsiteX3-439" fmla="*/ 624167 w 624166"/>
                <a:gd name="connsiteY3-440" fmla="*/ -1 h 942070"/>
                <a:gd name="connsiteX0-441" fmla="*/ 630618 w 630617"/>
                <a:gd name="connsiteY0-442" fmla="*/ -1 h 996239"/>
                <a:gd name="connsiteX1-443" fmla="*/ 54964 w 630617"/>
                <a:gd name="connsiteY1-444" fmla="*/ 994835 h 996239"/>
                <a:gd name="connsiteX2-445" fmla="*/ 47452 w 630617"/>
                <a:gd name="connsiteY2-446" fmla="*/ 487409 h 996239"/>
                <a:gd name="connsiteX3-447" fmla="*/ 630618 w 630617"/>
                <a:gd name="connsiteY3-448" fmla="*/ -1 h 996239"/>
                <a:gd name="connsiteX0-449" fmla="*/ 630618 w 630617"/>
                <a:gd name="connsiteY0-450" fmla="*/ -1 h 996239"/>
                <a:gd name="connsiteX1-451" fmla="*/ 54964 w 630617"/>
                <a:gd name="connsiteY1-452" fmla="*/ 994835 h 996239"/>
                <a:gd name="connsiteX2-453" fmla="*/ 47452 w 630617"/>
                <a:gd name="connsiteY2-454" fmla="*/ 487409 h 996239"/>
                <a:gd name="connsiteX3-455" fmla="*/ 630618 w 630617"/>
                <a:gd name="connsiteY3-456" fmla="*/ -1 h 996239"/>
                <a:gd name="connsiteX0-457" fmla="*/ 630618 w 630617"/>
                <a:gd name="connsiteY0-458" fmla="*/ -1 h 996239"/>
                <a:gd name="connsiteX1-459" fmla="*/ 54964 w 630617"/>
                <a:gd name="connsiteY1-460" fmla="*/ 994835 h 996239"/>
                <a:gd name="connsiteX2-461" fmla="*/ 47452 w 630617"/>
                <a:gd name="connsiteY2-462" fmla="*/ 487409 h 996239"/>
                <a:gd name="connsiteX3-463" fmla="*/ 630618 w 630617"/>
                <a:gd name="connsiteY3-464" fmla="*/ -1 h 996239"/>
                <a:gd name="connsiteX0-465" fmla="*/ 671486 w 671485"/>
                <a:gd name="connsiteY0-466" fmla="*/ -1 h 960447"/>
                <a:gd name="connsiteX1-467" fmla="*/ 54964 w 671485"/>
                <a:gd name="connsiteY1-468" fmla="*/ 959043 h 960447"/>
                <a:gd name="connsiteX2-469" fmla="*/ 47452 w 671485"/>
                <a:gd name="connsiteY2-470" fmla="*/ 451617 h 960447"/>
                <a:gd name="connsiteX3-471" fmla="*/ 671486 w 671485"/>
                <a:gd name="connsiteY3-472" fmla="*/ -1 h 960447"/>
                <a:gd name="connsiteX0-473" fmla="*/ 704072 w 704071"/>
                <a:gd name="connsiteY0-474" fmla="*/ -1 h 1002702"/>
                <a:gd name="connsiteX1-475" fmla="*/ 54964 w 704071"/>
                <a:gd name="connsiteY1-476" fmla="*/ 1001298 h 1002702"/>
                <a:gd name="connsiteX2-477" fmla="*/ 47452 w 704071"/>
                <a:gd name="connsiteY2-478" fmla="*/ 493872 h 1002702"/>
                <a:gd name="connsiteX3-479" fmla="*/ 704072 w 704071"/>
                <a:gd name="connsiteY3-480" fmla="*/ -1 h 1002702"/>
                <a:gd name="connsiteX0-481" fmla="*/ 742818 w 742817"/>
                <a:gd name="connsiteY0-482" fmla="*/ -1 h 1002907"/>
                <a:gd name="connsiteX1-483" fmla="*/ 93710 w 742817"/>
                <a:gd name="connsiteY1-484" fmla="*/ 1001298 h 1002907"/>
                <a:gd name="connsiteX2-485" fmla="*/ 40776 w 742817"/>
                <a:gd name="connsiteY2-486" fmla="*/ 531631 h 1002907"/>
                <a:gd name="connsiteX3-487" fmla="*/ 742818 w 742817"/>
                <a:gd name="connsiteY3-488" fmla="*/ -1 h 1002907"/>
                <a:gd name="connsiteX0-489" fmla="*/ 741847 w 741846"/>
                <a:gd name="connsiteY0-490" fmla="*/ -1 h 1019000"/>
                <a:gd name="connsiteX1-491" fmla="*/ 100636 w 741846"/>
                <a:gd name="connsiteY1-492" fmla="*/ 1017485 h 1019000"/>
                <a:gd name="connsiteX2-493" fmla="*/ 39805 w 741846"/>
                <a:gd name="connsiteY2-494" fmla="*/ 531631 h 1019000"/>
                <a:gd name="connsiteX3-495" fmla="*/ 741847 w 741846"/>
                <a:gd name="connsiteY3-496" fmla="*/ -1 h 1019000"/>
                <a:gd name="connsiteX0-497" fmla="*/ 741847 w 746714"/>
                <a:gd name="connsiteY0-498" fmla="*/ 138 h 1019139"/>
                <a:gd name="connsiteX1-499" fmla="*/ 338567 w 746714"/>
                <a:gd name="connsiteY1-500" fmla="*/ 485087 h 1019139"/>
                <a:gd name="connsiteX2-501" fmla="*/ 100636 w 746714"/>
                <a:gd name="connsiteY2-502" fmla="*/ 1017624 h 1019139"/>
                <a:gd name="connsiteX3-503" fmla="*/ 39805 w 746714"/>
                <a:gd name="connsiteY3-504" fmla="*/ 531770 h 1019139"/>
                <a:gd name="connsiteX4-505" fmla="*/ 741847 w 746714"/>
                <a:gd name="connsiteY4-506" fmla="*/ 138 h 1019139"/>
                <a:gd name="connsiteX0-507" fmla="*/ 741847 w 745242"/>
                <a:gd name="connsiteY0-508" fmla="*/ 164 h 1019165"/>
                <a:gd name="connsiteX1-509" fmla="*/ 172321 w 745242"/>
                <a:gd name="connsiteY1-510" fmla="*/ 432219 h 1019165"/>
                <a:gd name="connsiteX2-511" fmla="*/ 100636 w 745242"/>
                <a:gd name="connsiteY2-512" fmla="*/ 1017650 h 1019165"/>
                <a:gd name="connsiteX3-513" fmla="*/ 39805 w 745242"/>
                <a:gd name="connsiteY3-514" fmla="*/ 531796 h 1019165"/>
                <a:gd name="connsiteX4-515" fmla="*/ 741847 w 745242"/>
                <a:gd name="connsiteY4-516" fmla="*/ 164 h 1019165"/>
                <a:gd name="connsiteX0-517" fmla="*/ 741847 w 745242"/>
                <a:gd name="connsiteY0-518" fmla="*/ 164 h 1020106"/>
                <a:gd name="connsiteX1-519" fmla="*/ 172321 w 745242"/>
                <a:gd name="connsiteY1-520" fmla="*/ 432219 h 1020106"/>
                <a:gd name="connsiteX2-521" fmla="*/ 108892 w 745242"/>
                <a:gd name="connsiteY2-522" fmla="*/ 707893 h 1020106"/>
                <a:gd name="connsiteX3-523" fmla="*/ 100636 w 745242"/>
                <a:gd name="connsiteY3-524" fmla="*/ 1017650 h 1020106"/>
                <a:gd name="connsiteX4-525" fmla="*/ 39805 w 745242"/>
                <a:gd name="connsiteY4-526" fmla="*/ 531796 h 1020106"/>
                <a:gd name="connsiteX5" fmla="*/ 741847 w 745242"/>
                <a:gd name="connsiteY5" fmla="*/ 164 h 1020106"/>
                <a:gd name="connsiteX0-527" fmla="*/ 741847 w 745242"/>
                <a:gd name="connsiteY0-528" fmla="*/ 164 h 1020038"/>
                <a:gd name="connsiteX1-529" fmla="*/ 172321 w 745242"/>
                <a:gd name="connsiteY1-530" fmla="*/ 432219 h 1020038"/>
                <a:gd name="connsiteX2-531" fmla="*/ 64860 w 745242"/>
                <a:gd name="connsiteY2-532" fmla="*/ 700513 h 1020038"/>
                <a:gd name="connsiteX3-533" fmla="*/ 100636 w 745242"/>
                <a:gd name="connsiteY3-534" fmla="*/ 1017650 h 1020038"/>
                <a:gd name="connsiteX4-535" fmla="*/ 39805 w 745242"/>
                <a:gd name="connsiteY4-536" fmla="*/ 531796 h 1020038"/>
                <a:gd name="connsiteX5-537" fmla="*/ 741847 w 745242"/>
                <a:gd name="connsiteY5-538" fmla="*/ 164 h 1020038"/>
                <a:gd name="connsiteX0-539" fmla="*/ 721708 w 725233"/>
                <a:gd name="connsiteY0-540" fmla="*/ 154 h 1035131"/>
                <a:gd name="connsiteX1-541" fmla="*/ 172321 w 725233"/>
                <a:gd name="connsiteY1-542" fmla="*/ 447312 h 1035131"/>
                <a:gd name="connsiteX2-543" fmla="*/ 64860 w 725233"/>
                <a:gd name="connsiteY2-544" fmla="*/ 715606 h 1035131"/>
                <a:gd name="connsiteX3-545" fmla="*/ 100636 w 725233"/>
                <a:gd name="connsiteY3-546" fmla="*/ 1032743 h 1035131"/>
                <a:gd name="connsiteX4-547" fmla="*/ 39805 w 725233"/>
                <a:gd name="connsiteY4-548" fmla="*/ 546889 h 1035131"/>
                <a:gd name="connsiteX5-549" fmla="*/ 721708 w 725233"/>
                <a:gd name="connsiteY5-550" fmla="*/ 154 h 1035131"/>
                <a:gd name="connsiteX0-551" fmla="*/ 723464 w 726989"/>
                <a:gd name="connsiteY0-552" fmla="*/ 154 h 1019631"/>
                <a:gd name="connsiteX1-553" fmla="*/ 174077 w 726989"/>
                <a:gd name="connsiteY1-554" fmla="*/ 447312 h 1019631"/>
                <a:gd name="connsiteX2-555" fmla="*/ 66616 w 726989"/>
                <a:gd name="connsiteY2-556" fmla="*/ 715606 h 1019631"/>
                <a:gd name="connsiteX3-557" fmla="*/ 88374 w 726989"/>
                <a:gd name="connsiteY3-558" fmla="*/ 1017096 h 1019631"/>
                <a:gd name="connsiteX4-559" fmla="*/ 41561 w 726989"/>
                <a:gd name="connsiteY4-560" fmla="*/ 546889 h 1019631"/>
                <a:gd name="connsiteX5-561" fmla="*/ 723464 w 726989"/>
                <a:gd name="connsiteY5-562" fmla="*/ 154 h 1019631"/>
                <a:gd name="connsiteX0-563" fmla="*/ 741831 w 745356"/>
                <a:gd name="connsiteY0-564" fmla="*/ 154 h 1019631"/>
                <a:gd name="connsiteX1-565" fmla="*/ 192444 w 745356"/>
                <a:gd name="connsiteY1-566" fmla="*/ 447312 h 1019631"/>
                <a:gd name="connsiteX2-567" fmla="*/ 84983 w 745356"/>
                <a:gd name="connsiteY2-568" fmla="*/ 715606 h 1019631"/>
                <a:gd name="connsiteX3-569" fmla="*/ 106741 w 745356"/>
                <a:gd name="connsiteY3-570" fmla="*/ 1017096 h 1019631"/>
                <a:gd name="connsiteX4-571" fmla="*/ 38992 w 745356"/>
                <a:gd name="connsiteY4-572" fmla="*/ 582493 h 1019631"/>
                <a:gd name="connsiteX5-573" fmla="*/ 741831 w 745356"/>
                <a:gd name="connsiteY5-574" fmla="*/ 154 h 1019631"/>
                <a:gd name="connsiteX0-575" fmla="*/ 741831 w 745356"/>
                <a:gd name="connsiteY0-576" fmla="*/ 154 h 1019631"/>
                <a:gd name="connsiteX1-577" fmla="*/ 192444 w 745356"/>
                <a:gd name="connsiteY1-578" fmla="*/ 447312 h 1019631"/>
                <a:gd name="connsiteX2-579" fmla="*/ 84983 w 745356"/>
                <a:gd name="connsiteY2-580" fmla="*/ 715606 h 1019631"/>
                <a:gd name="connsiteX3-581" fmla="*/ 106741 w 745356"/>
                <a:gd name="connsiteY3-582" fmla="*/ 1017096 h 1019631"/>
                <a:gd name="connsiteX4-583" fmla="*/ 38992 w 745356"/>
                <a:gd name="connsiteY4-584" fmla="*/ 582493 h 1019631"/>
                <a:gd name="connsiteX5-585" fmla="*/ 741831 w 745356"/>
                <a:gd name="connsiteY5-586" fmla="*/ 154 h 1019631"/>
                <a:gd name="connsiteX0-587" fmla="*/ 727656 w 731181"/>
                <a:gd name="connsiteY0-588" fmla="*/ 154 h 1164760"/>
                <a:gd name="connsiteX1-589" fmla="*/ 178269 w 731181"/>
                <a:gd name="connsiteY1-590" fmla="*/ 447312 h 1164760"/>
                <a:gd name="connsiteX2-591" fmla="*/ 70808 w 731181"/>
                <a:gd name="connsiteY2-592" fmla="*/ 715606 h 1164760"/>
                <a:gd name="connsiteX3-593" fmla="*/ 287232 w 731181"/>
                <a:gd name="connsiteY3-594" fmla="*/ 1163145 h 1164760"/>
                <a:gd name="connsiteX4-595" fmla="*/ 24817 w 731181"/>
                <a:gd name="connsiteY4-596" fmla="*/ 582493 h 1164760"/>
                <a:gd name="connsiteX5-597" fmla="*/ 727656 w 731181"/>
                <a:gd name="connsiteY5-598" fmla="*/ 154 h 1164760"/>
                <a:gd name="connsiteX0-599" fmla="*/ 750690 w 754215"/>
                <a:gd name="connsiteY0-600" fmla="*/ 154 h 1164760"/>
                <a:gd name="connsiteX1-601" fmla="*/ 201303 w 754215"/>
                <a:gd name="connsiteY1-602" fmla="*/ 447312 h 1164760"/>
                <a:gd name="connsiteX2-603" fmla="*/ 93842 w 754215"/>
                <a:gd name="connsiteY2-604" fmla="*/ 715606 h 1164760"/>
                <a:gd name="connsiteX3-605" fmla="*/ 310266 w 754215"/>
                <a:gd name="connsiteY3-606" fmla="*/ 1163145 h 1164760"/>
                <a:gd name="connsiteX4-607" fmla="*/ 23751 w 754215"/>
                <a:gd name="connsiteY4-608" fmla="*/ 646514 h 1164760"/>
                <a:gd name="connsiteX5-609" fmla="*/ 750690 w 754215"/>
                <a:gd name="connsiteY5-610" fmla="*/ 154 h 1164760"/>
                <a:gd name="connsiteX0-611" fmla="*/ 750690 w 754215"/>
                <a:gd name="connsiteY0-612" fmla="*/ 154 h 1165068"/>
                <a:gd name="connsiteX1-613" fmla="*/ 201303 w 754215"/>
                <a:gd name="connsiteY1-614" fmla="*/ 447312 h 1165068"/>
                <a:gd name="connsiteX2-615" fmla="*/ 63619 w 754215"/>
                <a:gd name="connsiteY2-616" fmla="*/ 780161 h 1165068"/>
                <a:gd name="connsiteX3-617" fmla="*/ 310266 w 754215"/>
                <a:gd name="connsiteY3-618" fmla="*/ 1163145 h 1165068"/>
                <a:gd name="connsiteX4-619" fmla="*/ 23751 w 754215"/>
                <a:gd name="connsiteY4-620" fmla="*/ 646514 h 1165068"/>
                <a:gd name="connsiteX5-621" fmla="*/ 750690 w 754215"/>
                <a:gd name="connsiteY5-622" fmla="*/ 154 h 1165068"/>
                <a:gd name="connsiteX0-623" fmla="*/ 750690 w 754215"/>
                <a:gd name="connsiteY0-624" fmla="*/ 154 h 1165157"/>
                <a:gd name="connsiteX1-625" fmla="*/ 201303 w 754215"/>
                <a:gd name="connsiteY1-626" fmla="*/ 447312 h 1165157"/>
                <a:gd name="connsiteX2-627" fmla="*/ 83756 w 754215"/>
                <a:gd name="connsiteY2-628" fmla="*/ 795270 h 1165157"/>
                <a:gd name="connsiteX3-629" fmla="*/ 310266 w 754215"/>
                <a:gd name="connsiteY3-630" fmla="*/ 1163145 h 1165157"/>
                <a:gd name="connsiteX4-631" fmla="*/ 23751 w 754215"/>
                <a:gd name="connsiteY4-632" fmla="*/ 646514 h 1165157"/>
                <a:gd name="connsiteX5-633" fmla="*/ 750690 w 754215"/>
                <a:gd name="connsiteY5-634" fmla="*/ 154 h 1165157"/>
                <a:gd name="connsiteX0-635" fmla="*/ 723338 w 726863"/>
                <a:gd name="connsiteY0-636" fmla="*/ 154 h 1165157"/>
                <a:gd name="connsiteX1-637" fmla="*/ 173951 w 726863"/>
                <a:gd name="connsiteY1-638" fmla="*/ 447312 h 1165157"/>
                <a:gd name="connsiteX2-639" fmla="*/ 56404 w 726863"/>
                <a:gd name="connsiteY2-640" fmla="*/ 795270 h 1165157"/>
                <a:gd name="connsiteX3-641" fmla="*/ 282914 w 726863"/>
                <a:gd name="connsiteY3-642" fmla="*/ 1163145 h 1165157"/>
                <a:gd name="connsiteX4-643" fmla="*/ 25028 w 726863"/>
                <a:gd name="connsiteY4-644" fmla="*/ 683383 h 1165157"/>
                <a:gd name="connsiteX5-645" fmla="*/ 723338 w 726863"/>
                <a:gd name="connsiteY5-646" fmla="*/ 154 h 1165157"/>
                <a:gd name="connsiteX0-647" fmla="*/ 723338 w 726863"/>
                <a:gd name="connsiteY0-648" fmla="*/ 154 h 1165157"/>
                <a:gd name="connsiteX1-649" fmla="*/ 173951 w 726863"/>
                <a:gd name="connsiteY1-650" fmla="*/ 447312 h 1165157"/>
                <a:gd name="connsiteX2-651" fmla="*/ 56404 w 726863"/>
                <a:gd name="connsiteY2-652" fmla="*/ 795270 h 1165157"/>
                <a:gd name="connsiteX3-653" fmla="*/ 282914 w 726863"/>
                <a:gd name="connsiteY3-654" fmla="*/ 1163145 h 1165157"/>
                <a:gd name="connsiteX4-655" fmla="*/ 25028 w 726863"/>
                <a:gd name="connsiteY4-656" fmla="*/ 683383 h 1165157"/>
                <a:gd name="connsiteX5-657" fmla="*/ 723338 w 726863"/>
                <a:gd name="connsiteY5-658" fmla="*/ 154 h 1165157"/>
                <a:gd name="connsiteX0-659" fmla="*/ 714129 w 717654"/>
                <a:gd name="connsiteY0-660" fmla="*/ 154 h 1165157"/>
                <a:gd name="connsiteX1-661" fmla="*/ 164742 w 717654"/>
                <a:gd name="connsiteY1-662" fmla="*/ 447312 h 1165157"/>
                <a:gd name="connsiteX2-663" fmla="*/ 47195 w 717654"/>
                <a:gd name="connsiteY2-664" fmla="*/ 795270 h 1165157"/>
                <a:gd name="connsiteX3-665" fmla="*/ 273705 w 717654"/>
                <a:gd name="connsiteY3-666" fmla="*/ 1163145 h 1165157"/>
                <a:gd name="connsiteX4-667" fmla="*/ 15819 w 717654"/>
                <a:gd name="connsiteY4-668" fmla="*/ 683383 h 1165157"/>
                <a:gd name="connsiteX5-669" fmla="*/ 714129 w 717654"/>
                <a:gd name="connsiteY5-670" fmla="*/ 154 h 1165157"/>
                <a:gd name="connsiteX0-671" fmla="*/ 714129 w 717654"/>
                <a:gd name="connsiteY0-672" fmla="*/ 154 h 1165286"/>
                <a:gd name="connsiteX1-673" fmla="*/ 164742 w 717654"/>
                <a:gd name="connsiteY1-674" fmla="*/ 447312 h 1165286"/>
                <a:gd name="connsiteX2-675" fmla="*/ 47195 w 717654"/>
                <a:gd name="connsiteY2-676" fmla="*/ 795270 h 1165286"/>
                <a:gd name="connsiteX3-677" fmla="*/ 273705 w 717654"/>
                <a:gd name="connsiteY3-678" fmla="*/ 1163145 h 1165286"/>
                <a:gd name="connsiteX4-679" fmla="*/ 15819 w 717654"/>
                <a:gd name="connsiteY4-680" fmla="*/ 683383 h 1165286"/>
                <a:gd name="connsiteX5-681" fmla="*/ 714129 w 717654"/>
                <a:gd name="connsiteY5-682" fmla="*/ 154 h 1165286"/>
                <a:gd name="connsiteX0-683" fmla="*/ 731902 w 735427"/>
                <a:gd name="connsiteY0-684" fmla="*/ 154 h 1165286"/>
                <a:gd name="connsiteX1-685" fmla="*/ 182515 w 735427"/>
                <a:gd name="connsiteY1-686" fmla="*/ 447312 h 1165286"/>
                <a:gd name="connsiteX2-687" fmla="*/ 64968 w 735427"/>
                <a:gd name="connsiteY2-688" fmla="*/ 795270 h 1165286"/>
                <a:gd name="connsiteX3-689" fmla="*/ 291478 w 735427"/>
                <a:gd name="connsiteY3-690" fmla="*/ 1163145 h 1165286"/>
                <a:gd name="connsiteX4-691" fmla="*/ 15231 w 735427"/>
                <a:gd name="connsiteY4-692" fmla="*/ 684998 h 1165286"/>
                <a:gd name="connsiteX5-693" fmla="*/ 731902 w 735427"/>
                <a:gd name="connsiteY5-694" fmla="*/ 154 h 1165286"/>
                <a:gd name="connsiteX0-695" fmla="*/ 731902 w 735427"/>
                <a:gd name="connsiteY0-696" fmla="*/ 154 h 1165342"/>
                <a:gd name="connsiteX1-697" fmla="*/ 182515 w 735427"/>
                <a:gd name="connsiteY1-698" fmla="*/ 447312 h 1165342"/>
                <a:gd name="connsiteX2-699" fmla="*/ 41075 w 735427"/>
                <a:gd name="connsiteY2-700" fmla="*/ 803000 h 1165342"/>
                <a:gd name="connsiteX3-701" fmla="*/ 291478 w 735427"/>
                <a:gd name="connsiteY3-702" fmla="*/ 1163145 h 1165342"/>
                <a:gd name="connsiteX4-703" fmla="*/ 15231 w 735427"/>
                <a:gd name="connsiteY4-704" fmla="*/ 684998 h 1165342"/>
                <a:gd name="connsiteX5-705" fmla="*/ 731902 w 735427"/>
                <a:gd name="connsiteY5-706" fmla="*/ 154 h 1165342"/>
                <a:gd name="connsiteX0-707" fmla="*/ 731902 w 735427"/>
                <a:gd name="connsiteY0-708" fmla="*/ 154 h 1165342"/>
                <a:gd name="connsiteX1-709" fmla="*/ 182515 w 735427"/>
                <a:gd name="connsiteY1-710" fmla="*/ 447312 h 1165342"/>
                <a:gd name="connsiteX2-711" fmla="*/ 41075 w 735427"/>
                <a:gd name="connsiteY2-712" fmla="*/ 803000 h 1165342"/>
                <a:gd name="connsiteX3-713" fmla="*/ 291478 w 735427"/>
                <a:gd name="connsiteY3-714" fmla="*/ 1163145 h 1165342"/>
                <a:gd name="connsiteX4-715" fmla="*/ 15231 w 735427"/>
                <a:gd name="connsiteY4-716" fmla="*/ 684998 h 1165342"/>
                <a:gd name="connsiteX5-717" fmla="*/ 731902 w 735427"/>
                <a:gd name="connsiteY5-718" fmla="*/ 154 h 1165342"/>
                <a:gd name="connsiteX0-719" fmla="*/ 723325 w 726850"/>
                <a:gd name="connsiteY0-720" fmla="*/ 154 h 1165342"/>
                <a:gd name="connsiteX1-721" fmla="*/ 173938 w 726850"/>
                <a:gd name="connsiteY1-722" fmla="*/ 447312 h 1165342"/>
                <a:gd name="connsiteX2-723" fmla="*/ 32498 w 726850"/>
                <a:gd name="connsiteY2-724" fmla="*/ 803000 h 1165342"/>
                <a:gd name="connsiteX3-725" fmla="*/ 282901 w 726850"/>
                <a:gd name="connsiteY3-726" fmla="*/ 1163145 h 1165342"/>
                <a:gd name="connsiteX4-727" fmla="*/ 6654 w 726850"/>
                <a:gd name="connsiteY4-728" fmla="*/ 684998 h 1165342"/>
                <a:gd name="connsiteX5-729" fmla="*/ 723325 w 726850"/>
                <a:gd name="connsiteY5-730" fmla="*/ 154 h 1165342"/>
                <a:gd name="connsiteX0-731" fmla="*/ 723325 w 726850"/>
                <a:gd name="connsiteY0-732" fmla="*/ 154 h 1165455"/>
                <a:gd name="connsiteX1-733" fmla="*/ 173938 w 726850"/>
                <a:gd name="connsiteY1-734" fmla="*/ 447312 h 1165455"/>
                <a:gd name="connsiteX2-735" fmla="*/ 58757 w 726850"/>
                <a:gd name="connsiteY2-736" fmla="*/ 817569 h 1165455"/>
                <a:gd name="connsiteX3-737" fmla="*/ 282901 w 726850"/>
                <a:gd name="connsiteY3-738" fmla="*/ 1163145 h 1165455"/>
                <a:gd name="connsiteX4-739" fmla="*/ 6654 w 726850"/>
                <a:gd name="connsiteY4-740" fmla="*/ 684998 h 1165455"/>
                <a:gd name="connsiteX5-741" fmla="*/ 723325 w 726850"/>
                <a:gd name="connsiteY5-742" fmla="*/ 154 h 1165455"/>
                <a:gd name="connsiteX0-743" fmla="*/ 723325 w 726850"/>
                <a:gd name="connsiteY0-744" fmla="*/ 154 h 1165455"/>
                <a:gd name="connsiteX1-745" fmla="*/ 173938 w 726850"/>
                <a:gd name="connsiteY1-746" fmla="*/ 447312 h 1165455"/>
                <a:gd name="connsiteX2-747" fmla="*/ 58757 w 726850"/>
                <a:gd name="connsiteY2-748" fmla="*/ 817569 h 1165455"/>
                <a:gd name="connsiteX3-749" fmla="*/ 282901 w 726850"/>
                <a:gd name="connsiteY3-750" fmla="*/ 1163145 h 1165455"/>
                <a:gd name="connsiteX4-751" fmla="*/ 6654 w 726850"/>
                <a:gd name="connsiteY4-752" fmla="*/ 684998 h 1165455"/>
                <a:gd name="connsiteX5-753" fmla="*/ 723325 w 726850"/>
                <a:gd name="connsiteY5-754" fmla="*/ 154 h 1165455"/>
                <a:gd name="connsiteX0-755" fmla="*/ 723325 w 726850"/>
                <a:gd name="connsiteY0-756" fmla="*/ 154 h 1164919"/>
                <a:gd name="connsiteX1-757" fmla="*/ 173938 w 726850"/>
                <a:gd name="connsiteY1-758" fmla="*/ 447312 h 1164919"/>
                <a:gd name="connsiteX2-759" fmla="*/ 282901 w 726850"/>
                <a:gd name="connsiteY2-760" fmla="*/ 1163145 h 1164919"/>
                <a:gd name="connsiteX3-761" fmla="*/ 6654 w 726850"/>
                <a:gd name="connsiteY3-762" fmla="*/ 684998 h 1164919"/>
                <a:gd name="connsiteX4-763" fmla="*/ 723325 w 726850"/>
                <a:gd name="connsiteY4-764" fmla="*/ 154 h 1164919"/>
                <a:gd name="connsiteX0-765" fmla="*/ 723325 w 726850"/>
                <a:gd name="connsiteY0-766" fmla="*/ 154 h 1164919"/>
                <a:gd name="connsiteX1-767" fmla="*/ 173938 w 726850"/>
                <a:gd name="connsiteY1-768" fmla="*/ 447312 h 1164919"/>
                <a:gd name="connsiteX2-769" fmla="*/ 282901 w 726850"/>
                <a:gd name="connsiteY2-770" fmla="*/ 1163145 h 1164919"/>
                <a:gd name="connsiteX3-771" fmla="*/ 6654 w 726850"/>
                <a:gd name="connsiteY3-772" fmla="*/ 684998 h 1164919"/>
                <a:gd name="connsiteX4-773" fmla="*/ 723325 w 726850"/>
                <a:gd name="connsiteY4-774" fmla="*/ 154 h 1164919"/>
                <a:gd name="connsiteX0-775" fmla="*/ 727684 w 731209"/>
                <a:gd name="connsiteY0-776" fmla="*/ 154 h 1163146"/>
                <a:gd name="connsiteX1-777" fmla="*/ 178297 w 731209"/>
                <a:gd name="connsiteY1-778" fmla="*/ 447312 h 1163146"/>
                <a:gd name="connsiteX2-779" fmla="*/ 287260 w 731209"/>
                <a:gd name="connsiteY2-780" fmla="*/ 1163145 h 1163146"/>
                <a:gd name="connsiteX3-781" fmla="*/ 11013 w 731209"/>
                <a:gd name="connsiteY3-782" fmla="*/ 684998 h 1163146"/>
                <a:gd name="connsiteX4-783" fmla="*/ 727684 w 731209"/>
                <a:gd name="connsiteY4-784" fmla="*/ 154 h 1163146"/>
                <a:gd name="connsiteX0-785" fmla="*/ 758881 w 762406"/>
                <a:gd name="connsiteY0-786" fmla="*/ 154 h 1163146"/>
                <a:gd name="connsiteX1-787" fmla="*/ 209494 w 762406"/>
                <a:gd name="connsiteY1-788" fmla="*/ 447312 h 1163146"/>
                <a:gd name="connsiteX2-789" fmla="*/ 318457 w 762406"/>
                <a:gd name="connsiteY2-790" fmla="*/ 1163145 h 1163146"/>
                <a:gd name="connsiteX3-791" fmla="*/ 9827 w 762406"/>
                <a:gd name="connsiteY3-792" fmla="*/ 670970 h 1163146"/>
                <a:gd name="connsiteX4-793" fmla="*/ 758881 w 762406"/>
                <a:gd name="connsiteY4-794" fmla="*/ 154 h 1163146"/>
                <a:gd name="connsiteX0-795" fmla="*/ 740516 w 744168"/>
                <a:gd name="connsiteY0-796" fmla="*/ 156 h 1161532"/>
                <a:gd name="connsiteX1-797" fmla="*/ 209494 w 744168"/>
                <a:gd name="connsiteY1-798" fmla="*/ 445698 h 1161532"/>
                <a:gd name="connsiteX2-799" fmla="*/ 318457 w 744168"/>
                <a:gd name="connsiteY2-800" fmla="*/ 1161531 h 1161532"/>
                <a:gd name="connsiteX3-801" fmla="*/ 9827 w 744168"/>
                <a:gd name="connsiteY3-802" fmla="*/ 669356 h 1161532"/>
                <a:gd name="connsiteX4-803" fmla="*/ 740516 w 744168"/>
                <a:gd name="connsiteY4-804" fmla="*/ 156 h 1161532"/>
                <a:gd name="connsiteX0-805" fmla="*/ 740516 w 744168"/>
                <a:gd name="connsiteY0-806" fmla="*/ 156 h 1161532"/>
                <a:gd name="connsiteX1-807" fmla="*/ 209494 w 744168"/>
                <a:gd name="connsiteY1-808" fmla="*/ 445698 h 1161532"/>
                <a:gd name="connsiteX2-809" fmla="*/ 318457 w 744168"/>
                <a:gd name="connsiteY2-810" fmla="*/ 1161531 h 1161532"/>
                <a:gd name="connsiteX3-811" fmla="*/ 9827 w 744168"/>
                <a:gd name="connsiteY3-812" fmla="*/ 669356 h 1161532"/>
                <a:gd name="connsiteX4-813" fmla="*/ 740516 w 744168"/>
                <a:gd name="connsiteY4-814" fmla="*/ 156 h 1161532"/>
                <a:gd name="connsiteX0-815" fmla="*/ 740516 w 744168"/>
                <a:gd name="connsiteY0-816" fmla="*/ 156 h 1161532"/>
                <a:gd name="connsiteX1-817" fmla="*/ 209494 w 744168"/>
                <a:gd name="connsiteY1-818" fmla="*/ 445698 h 1161532"/>
                <a:gd name="connsiteX2-819" fmla="*/ 318457 w 744168"/>
                <a:gd name="connsiteY2-820" fmla="*/ 1161531 h 1161532"/>
                <a:gd name="connsiteX3-821" fmla="*/ 9827 w 744168"/>
                <a:gd name="connsiteY3-822" fmla="*/ 669356 h 1161532"/>
                <a:gd name="connsiteX4-823" fmla="*/ 740516 w 744168"/>
                <a:gd name="connsiteY4-824" fmla="*/ 156 h 1161532"/>
                <a:gd name="connsiteX0-825" fmla="*/ 736028 w 739680"/>
                <a:gd name="connsiteY0-826" fmla="*/ 156 h 1161532"/>
                <a:gd name="connsiteX1-827" fmla="*/ 205006 w 739680"/>
                <a:gd name="connsiteY1-828" fmla="*/ 445698 h 1161532"/>
                <a:gd name="connsiteX2-829" fmla="*/ 313969 w 739680"/>
                <a:gd name="connsiteY2-830" fmla="*/ 1161531 h 1161532"/>
                <a:gd name="connsiteX3-831" fmla="*/ 5339 w 739680"/>
                <a:gd name="connsiteY3-832" fmla="*/ 669356 h 1161532"/>
                <a:gd name="connsiteX4-833" fmla="*/ 736028 w 739680"/>
                <a:gd name="connsiteY4-834" fmla="*/ 156 h 1161532"/>
                <a:gd name="connsiteX0-835" fmla="*/ 736028 w 739680"/>
                <a:gd name="connsiteY0-836" fmla="*/ 156 h 1161532"/>
                <a:gd name="connsiteX1-837" fmla="*/ 205006 w 739680"/>
                <a:gd name="connsiteY1-838" fmla="*/ 445698 h 1161532"/>
                <a:gd name="connsiteX2-839" fmla="*/ 313969 w 739680"/>
                <a:gd name="connsiteY2-840" fmla="*/ 1161531 h 1161532"/>
                <a:gd name="connsiteX3-841" fmla="*/ 5339 w 739680"/>
                <a:gd name="connsiteY3-842" fmla="*/ 669356 h 1161532"/>
                <a:gd name="connsiteX4-843" fmla="*/ 736028 w 739680"/>
                <a:gd name="connsiteY4-844" fmla="*/ 156 h 1161532"/>
                <a:gd name="connsiteX0-845" fmla="*/ 736028 w 739267"/>
                <a:gd name="connsiteY0-846" fmla="*/ 142 h 1161518"/>
                <a:gd name="connsiteX1-847" fmla="*/ 140038 w 739267"/>
                <a:gd name="connsiteY1-848" fmla="*/ 473912 h 1161518"/>
                <a:gd name="connsiteX2-849" fmla="*/ 313969 w 739267"/>
                <a:gd name="connsiteY2-850" fmla="*/ 1161517 h 1161518"/>
                <a:gd name="connsiteX3-851" fmla="*/ 5339 w 739267"/>
                <a:gd name="connsiteY3-852" fmla="*/ 669342 h 1161518"/>
                <a:gd name="connsiteX4-853" fmla="*/ 736028 w 739267"/>
                <a:gd name="connsiteY4-854" fmla="*/ 142 h 1161518"/>
                <a:gd name="connsiteX0-855" fmla="*/ 736028 w 739267"/>
                <a:gd name="connsiteY0-856" fmla="*/ 142 h 1161518"/>
                <a:gd name="connsiteX1-857" fmla="*/ 140038 w 739267"/>
                <a:gd name="connsiteY1-858" fmla="*/ 473912 h 1161518"/>
                <a:gd name="connsiteX2-859" fmla="*/ 313969 w 739267"/>
                <a:gd name="connsiteY2-860" fmla="*/ 1161517 h 1161518"/>
                <a:gd name="connsiteX3-861" fmla="*/ 5339 w 739267"/>
                <a:gd name="connsiteY3-862" fmla="*/ 669342 h 1161518"/>
                <a:gd name="connsiteX4-863" fmla="*/ 736028 w 739267"/>
                <a:gd name="connsiteY4-864" fmla="*/ 142 h 1161518"/>
                <a:gd name="connsiteX0-865" fmla="*/ 736028 w 736029"/>
                <a:gd name="connsiteY0-866" fmla="*/ 1 h 1161377"/>
                <a:gd name="connsiteX1-867" fmla="*/ 140038 w 736029"/>
                <a:gd name="connsiteY1-868" fmla="*/ 473771 h 1161377"/>
                <a:gd name="connsiteX2-869" fmla="*/ 313969 w 736029"/>
                <a:gd name="connsiteY2-870" fmla="*/ 1161376 h 1161377"/>
                <a:gd name="connsiteX3-871" fmla="*/ 5339 w 736029"/>
                <a:gd name="connsiteY3-872" fmla="*/ 669201 h 1161377"/>
                <a:gd name="connsiteX4-873" fmla="*/ 736028 w 736029"/>
                <a:gd name="connsiteY4-874" fmla="*/ 1 h 1161377"/>
                <a:gd name="connsiteX0-875" fmla="*/ 736028 w 736029"/>
                <a:gd name="connsiteY0-876" fmla="*/ 1 h 1161377"/>
                <a:gd name="connsiteX1-877" fmla="*/ 140038 w 736029"/>
                <a:gd name="connsiteY1-878" fmla="*/ 473771 h 1161377"/>
                <a:gd name="connsiteX2-879" fmla="*/ 313969 w 736029"/>
                <a:gd name="connsiteY2-880" fmla="*/ 1161376 h 1161377"/>
                <a:gd name="connsiteX3-881" fmla="*/ 5339 w 736029"/>
                <a:gd name="connsiteY3-882" fmla="*/ 669201 h 1161377"/>
                <a:gd name="connsiteX4-883" fmla="*/ 736028 w 736029"/>
                <a:gd name="connsiteY4-884" fmla="*/ 1 h 1161377"/>
                <a:gd name="connsiteX0-885" fmla="*/ 736028 w 736029"/>
                <a:gd name="connsiteY0-886" fmla="*/ 1 h 1161377"/>
                <a:gd name="connsiteX1-887" fmla="*/ 320895 w 736029"/>
                <a:gd name="connsiteY1-888" fmla="*/ 547886 h 1161377"/>
                <a:gd name="connsiteX2-889" fmla="*/ 313969 w 736029"/>
                <a:gd name="connsiteY2-890" fmla="*/ 1161376 h 1161377"/>
                <a:gd name="connsiteX3-891" fmla="*/ 5339 w 736029"/>
                <a:gd name="connsiteY3-892" fmla="*/ 669201 h 1161377"/>
                <a:gd name="connsiteX4-893" fmla="*/ 736028 w 736029"/>
                <a:gd name="connsiteY4-894" fmla="*/ 1 h 1161377"/>
                <a:gd name="connsiteX0-895" fmla="*/ 736028 w 736029"/>
                <a:gd name="connsiteY0-896" fmla="*/ 1 h 1161377"/>
                <a:gd name="connsiteX1-897" fmla="*/ 320895 w 736029"/>
                <a:gd name="connsiteY1-898" fmla="*/ 547886 h 1161377"/>
                <a:gd name="connsiteX2-899" fmla="*/ 313969 w 736029"/>
                <a:gd name="connsiteY2-900" fmla="*/ 1161376 h 1161377"/>
                <a:gd name="connsiteX3-901" fmla="*/ 5339 w 736029"/>
                <a:gd name="connsiteY3-902" fmla="*/ 669201 h 1161377"/>
                <a:gd name="connsiteX4-903" fmla="*/ 736028 w 736029"/>
                <a:gd name="connsiteY4-904" fmla="*/ 1 h 1161377"/>
                <a:gd name="connsiteX0-905" fmla="*/ 736028 w 736029"/>
                <a:gd name="connsiteY0-906" fmla="*/ 1 h 1161377"/>
                <a:gd name="connsiteX1-907" fmla="*/ 320895 w 736029"/>
                <a:gd name="connsiteY1-908" fmla="*/ 547886 h 1161377"/>
                <a:gd name="connsiteX2-909" fmla="*/ 313969 w 736029"/>
                <a:gd name="connsiteY2-910" fmla="*/ 1161376 h 1161377"/>
                <a:gd name="connsiteX3-911" fmla="*/ 5339 w 736029"/>
                <a:gd name="connsiteY3-912" fmla="*/ 669201 h 1161377"/>
                <a:gd name="connsiteX4-913" fmla="*/ 736028 w 736029"/>
                <a:gd name="connsiteY4-914" fmla="*/ 1 h 1161377"/>
                <a:gd name="connsiteX0-915" fmla="*/ 797025 w 797026"/>
                <a:gd name="connsiteY0-916" fmla="*/ 1 h 1161377"/>
                <a:gd name="connsiteX1-917" fmla="*/ 381892 w 797026"/>
                <a:gd name="connsiteY1-918" fmla="*/ 547886 h 1161377"/>
                <a:gd name="connsiteX2-919" fmla="*/ 374966 w 797026"/>
                <a:gd name="connsiteY2-920" fmla="*/ 1161376 h 1161377"/>
                <a:gd name="connsiteX3-921" fmla="*/ 4324 w 797026"/>
                <a:gd name="connsiteY3-922" fmla="*/ 725298 h 1161377"/>
                <a:gd name="connsiteX4-923" fmla="*/ 797025 w 797026"/>
                <a:gd name="connsiteY4-924" fmla="*/ 1 h 1161377"/>
                <a:gd name="connsiteX0-925" fmla="*/ 797588 w 797589"/>
                <a:gd name="connsiteY0-926" fmla="*/ 1 h 1215322"/>
                <a:gd name="connsiteX1-927" fmla="*/ 382455 w 797589"/>
                <a:gd name="connsiteY1-928" fmla="*/ 547886 h 1215322"/>
                <a:gd name="connsiteX2-929" fmla="*/ 338001 w 797589"/>
                <a:gd name="connsiteY2-930" fmla="*/ 1215322 h 1215322"/>
                <a:gd name="connsiteX3-931" fmla="*/ 4887 w 797589"/>
                <a:gd name="connsiteY3-932" fmla="*/ 725298 h 1215322"/>
                <a:gd name="connsiteX4-933" fmla="*/ 797588 w 797589"/>
                <a:gd name="connsiteY4-934" fmla="*/ 1 h 1215322"/>
                <a:gd name="connsiteX0-935" fmla="*/ 800238 w 800239"/>
                <a:gd name="connsiteY0-936" fmla="*/ 1 h 1215322"/>
                <a:gd name="connsiteX1-937" fmla="*/ 385105 w 800239"/>
                <a:gd name="connsiteY1-938" fmla="*/ 547886 h 1215322"/>
                <a:gd name="connsiteX2-939" fmla="*/ 340651 w 800239"/>
                <a:gd name="connsiteY2-940" fmla="*/ 1215322 h 1215322"/>
                <a:gd name="connsiteX3-941" fmla="*/ 7537 w 800239"/>
                <a:gd name="connsiteY3-942" fmla="*/ 725298 h 1215322"/>
                <a:gd name="connsiteX4-943" fmla="*/ 800238 w 800239"/>
                <a:gd name="connsiteY4-944" fmla="*/ 1 h 1215322"/>
                <a:gd name="connsiteX0-945" fmla="*/ 800238 w 800239"/>
                <a:gd name="connsiteY0-946" fmla="*/ 1 h 1215322"/>
                <a:gd name="connsiteX1-947" fmla="*/ 385105 w 800239"/>
                <a:gd name="connsiteY1-948" fmla="*/ 547886 h 1215322"/>
                <a:gd name="connsiteX2-949" fmla="*/ 340651 w 800239"/>
                <a:gd name="connsiteY2-950" fmla="*/ 1215322 h 1215322"/>
                <a:gd name="connsiteX3-951" fmla="*/ 7537 w 800239"/>
                <a:gd name="connsiteY3-952" fmla="*/ 725298 h 1215322"/>
                <a:gd name="connsiteX4-953" fmla="*/ 800238 w 800239"/>
                <a:gd name="connsiteY4-954" fmla="*/ 1 h 1215322"/>
                <a:gd name="connsiteX0-955" fmla="*/ 800238 w 800239"/>
                <a:gd name="connsiteY0-956" fmla="*/ 1 h 1215322"/>
                <a:gd name="connsiteX1-957" fmla="*/ 331199 w 800239"/>
                <a:gd name="connsiteY1-958" fmla="*/ 563881 h 1215322"/>
                <a:gd name="connsiteX2-959" fmla="*/ 340651 w 800239"/>
                <a:gd name="connsiteY2-960" fmla="*/ 1215322 h 1215322"/>
                <a:gd name="connsiteX3-961" fmla="*/ 7537 w 800239"/>
                <a:gd name="connsiteY3-962" fmla="*/ 725298 h 1215322"/>
                <a:gd name="connsiteX4-963" fmla="*/ 800238 w 800239"/>
                <a:gd name="connsiteY4-964" fmla="*/ 1 h 1215322"/>
                <a:gd name="connsiteX0-965" fmla="*/ 824824 w 824825"/>
                <a:gd name="connsiteY0-966" fmla="*/ 1 h 1215322"/>
                <a:gd name="connsiteX1-967" fmla="*/ 355785 w 824825"/>
                <a:gd name="connsiteY1-968" fmla="*/ 563881 h 1215322"/>
                <a:gd name="connsiteX2-969" fmla="*/ 365237 w 824825"/>
                <a:gd name="connsiteY2-970" fmla="*/ 1215322 h 1215322"/>
                <a:gd name="connsiteX3-971" fmla="*/ 6664 w 824825"/>
                <a:gd name="connsiteY3-972" fmla="*/ 660016 h 1215322"/>
                <a:gd name="connsiteX4-973" fmla="*/ 824824 w 824825"/>
                <a:gd name="connsiteY4-974" fmla="*/ 1 h 1215322"/>
                <a:gd name="connsiteX0-975" fmla="*/ 839642 w 839641"/>
                <a:gd name="connsiteY0-976" fmla="*/ -1 h 1250389"/>
                <a:gd name="connsiteX1-977" fmla="*/ 355785 w 839641"/>
                <a:gd name="connsiteY1-978" fmla="*/ 598948 h 1250389"/>
                <a:gd name="connsiteX2-979" fmla="*/ 365237 w 839641"/>
                <a:gd name="connsiteY2-980" fmla="*/ 1250389 h 1250389"/>
                <a:gd name="connsiteX3-981" fmla="*/ 6664 w 839641"/>
                <a:gd name="connsiteY3-982" fmla="*/ 695083 h 1250389"/>
                <a:gd name="connsiteX4-983" fmla="*/ 839642 w 839641"/>
                <a:gd name="connsiteY4-984" fmla="*/ -1 h 1250389"/>
                <a:gd name="connsiteX0-985" fmla="*/ 838666 w 838665"/>
                <a:gd name="connsiteY0-986" fmla="*/ -1 h 1252732"/>
                <a:gd name="connsiteX1-987" fmla="*/ 354809 w 838665"/>
                <a:gd name="connsiteY1-988" fmla="*/ 598948 h 1252732"/>
                <a:gd name="connsiteX2-989" fmla="*/ 401583 w 838665"/>
                <a:gd name="connsiteY2-990" fmla="*/ 1252732 h 1252732"/>
                <a:gd name="connsiteX3-991" fmla="*/ 5688 w 838665"/>
                <a:gd name="connsiteY3-992" fmla="*/ 695083 h 1252732"/>
                <a:gd name="connsiteX4-993" fmla="*/ 838666 w 838665"/>
                <a:gd name="connsiteY4-994" fmla="*/ -1 h 1252732"/>
                <a:gd name="connsiteX0-995" fmla="*/ 838666 w 838665"/>
                <a:gd name="connsiteY0-996" fmla="*/ -1 h 1252732"/>
                <a:gd name="connsiteX1-997" fmla="*/ 354809 w 838665"/>
                <a:gd name="connsiteY1-998" fmla="*/ 598948 h 1252732"/>
                <a:gd name="connsiteX2-999" fmla="*/ 401583 w 838665"/>
                <a:gd name="connsiteY2-1000" fmla="*/ 1252732 h 1252732"/>
                <a:gd name="connsiteX3-1001" fmla="*/ 5688 w 838665"/>
                <a:gd name="connsiteY3-1002" fmla="*/ 695083 h 1252732"/>
                <a:gd name="connsiteX4-1003" fmla="*/ 838666 w 838665"/>
                <a:gd name="connsiteY4-1004" fmla="*/ -1 h 1252732"/>
                <a:gd name="connsiteX0-1005" fmla="*/ 838666 w 838665"/>
                <a:gd name="connsiteY0-1006" fmla="*/ -1 h 1252732"/>
                <a:gd name="connsiteX1-1007" fmla="*/ 354809 w 838665"/>
                <a:gd name="connsiteY1-1008" fmla="*/ 598948 h 1252732"/>
                <a:gd name="connsiteX2-1009" fmla="*/ 401583 w 838665"/>
                <a:gd name="connsiteY2-1010" fmla="*/ 1252732 h 1252732"/>
                <a:gd name="connsiteX3-1011" fmla="*/ 5688 w 838665"/>
                <a:gd name="connsiteY3-1012" fmla="*/ 695083 h 1252732"/>
                <a:gd name="connsiteX4-1013" fmla="*/ 838666 w 838665"/>
                <a:gd name="connsiteY4-1014" fmla="*/ -1 h 1252732"/>
                <a:gd name="connsiteX0-1015" fmla="*/ 838666 w 838665"/>
                <a:gd name="connsiteY0-1016" fmla="*/ -1 h 1252732"/>
                <a:gd name="connsiteX1-1017" fmla="*/ 354809 w 838665"/>
                <a:gd name="connsiteY1-1018" fmla="*/ 598948 h 1252732"/>
                <a:gd name="connsiteX2-1019" fmla="*/ 401583 w 838665"/>
                <a:gd name="connsiteY2-1020" fmla="*/ 1252732 h 1252732"/>
                <a:gd name="connsiteX3-1021" fmla="*/ 5688 w 838665"/>
                <a:gd name="connsiteY3-1022" fmla="*/ 695083 h 1252732"/>
                <a:gd name="connsiteX4-1023" fmla="*/ 838666 w 838665"/>
                <a:gd name="connsiteY4-1024" fmla="*/ -1 h 125273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37" y="connsiteY4-138"/>
                </a:cxn>
              </a:cxnLst>
              <a:rect l="l" t="t" r="r" b="b"/>
              <a:pathLst>
                <a:path w="838665" h="1252732">
                  <a:moveTo>
                    <a:pt x="838666" y="-1"/>
                  </a:moveTo>
                  <a:cubicBezTo>
                    <a:pt x="618305" y="241079"/>
                    <a:pt x="461678" y="429367"/>
                    <a:pt x="354809" y="598948"/>
                  </a:cubicBezTo>
                  <a:cubicBezTo>
                    <a:pt x="245266" y="801590"/>
                    <a:pt x="254372" y="902161"/>
                    <a:pt x="401583" y="1252732"/>
                  </a:cubicBezTo>
                  <a:cubicBezTo>
                    <a:pt x="171195" y="1143736"/>
                    <a:pt x="-37411" y="989881"/>
                    <a:pt x="5688" y="695083"/>
                  </a:cubicBezTo>
                  <a:cubicBezTo>
                    <a:pt x="71727" y="410761"/>
                    <a:pt x="227693" y="236857"/>
                    <a:pt x="838666" y="-1"/>
                  </a:cubicBezTo>
                  <a:close/>
                </a:path>
              </a:pathLst>
            </a:custGeom>
            <a:gradFill>
              <a:gsLst>
                <a:gs pos="63000">
                  <a:schemeClr val="bg1">
                    <a:alpha val="5800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11400000" scaled="0"/>
            </a:gra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3" name="组合 18"/>
          <p:cNvGrpSpPr/>
          <p:nvPr/>
        </p:nvGrpSpPr>
        <p:grpSpPr>
          <a:xfrm>
            <a:off x="2872636" y="2823845"/>
            <a:ext cx="1339319" cy="626726"/>
            <a:chOff x="2872636" y="2689162"/>
            <a:chExt cx="1339319" cy="626726"/>
          </a:xfrm>
          <a:solidFill>
            <a:schemeClr val="accent1"/>
          </a:solidFill>
        </p:grpSpPr>
        <p:cxnSp>
          <p:nvCxnSpPr>
            <p:cNvPr id="20" name="直接连接符 19"/>
            <p:cNvCxnSpPr>
              <a:endCxn id="21" idx="3"/>
            </p:cNvCxnSpPr>
            <p:nvPr/>
          </p:nvCxnSpPr>
          <p:spPr>
            <a:xfrm flipH="1">
              <a:off x="2915920" y="2689162"/>
              <a:ext cx="1296035" cy="464820"/>
            </a:xfrm>
            <a:prstGeom prst="line">
              <a:avLst/>
            </a:prstGeom>
            <a:grpFill/>
            <a:ln w="12700">
              <a:solidFill>
                <a:schemeClr val="accent1"/>
              </a:solidFill>
              <a:prstDash val="sysDot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>
            <a:xfrm>
              <a:off x="2872636" y="2991888"/>
              <a:ext cx="43200" cy="324000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" name="组合 21"/>
          <p:cNvGrpSpPr/>
          <p:nvPr/>
        </p:nvGrpSpPr>
        <p:grpSpPr>
          <a:xfrm>
            <a:off x="2896870" y="1698625"/>
            <a:ext cx="1333501" cy="997584"/>
            <a:chOff x="2896776" y="2265986"/>
            <a:chExt cx="1400949" cy="542935"/>
          </a:xfrm>
          <a:solidFill>
            <a:schemeClr val="accent1"/>
          </a:solidFill>
        </p:grpSpPr>
        <p:cxnSp>
          <p:nvCxnSpPr>
            <p:cNvPr id="23" name="直接连接符 22"/>
            <p:cNvCxnSpPr>
              <a:stCxn id="14" idx="1"/>
            </p:cNvCxnSpPr>
            <p:nvPr/>
          </p:nvCxnSpPr>
          <p:spPr>
            <a:xfrm flipH="1" flipV="1">
              <a:off x="2916790" y="2427726"/>
              <a:ext cx="1380935" cy="381195"/>
            </a:xfrm>
            <a:prstGeom prst="line">
              <a:avLst/>
            </a:prstGeom>
            <a:grpFill/>
            <a:ln w="12700">
              <a:solidFill>
                <a:schemeClr val="accent1"/>
              </a:solidFill>
              <a:prstDash val="sysDot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矩形 23"/>
            <p:cNvSpPr/>
            <p:nvPr/>
          </p:nvSpPr>
          <p:spPr>
            <a:xfrm flipH="1">
              <a:off x="2896776" y="2265986"/>
              <a:ext cx="43200" cy="324000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组合 24"/>
          <p:cNvGrpSpPr/>
          <p:nvPr/>
        </p:nvGrpSpPr>
        <p:grpSpPr>
          <a:xfrm>
            <a:off x="741778" y="1406444"/>
            <a:ext cx="2217420" cy="1400810"/>
            <a:chOff x="362718" y="2014712"/>
            <a:chExt cx="2217420" cy="1400810"/>
          </a:xfrm>
        </p:grpSpPr>
        <p:sp>
          <p:nvSpPr>
            <p:cNvPr id="28" name="TextBox 11"/>
            <p:cNvSpPr txBox="1">
              <a:spLocks noChangeArrowheads="1"/>
            </p:cNvSpPr>
            <p:nvPr/>
          </p:nvSpPr>
          <p:spPr bwMode="auto">
            <a:xfrm flipH="1">
              <a:off x="362718" y="2400792"/>
              <a:ext cx="2198370" cy="10147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2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爱奇艺为百度旗下全资控股子公司。百度依托麾下强势的搜索引擎资源，在经过“大数据”的数据价值挖掘之后，将目标用户引流至爱奇艺平台。</a:t>
              </a:r>
              <a:endParaRPr lang="zh-CN" altLang="en-US" sz="12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TextBox 11"/>
            <p:cNvSpPr txBox="1">
              <a:spLocks noChangeArrowheads="1"/>
            </p:cNvSpPr>
            <p:nvPr/>
          </p:nvSpPr>
          <p:spPr bwMode="auto">
            <a:xfrm flipH="1">
              <a:off x="788803" y="2014712"/>
              <a:ext cx="1791335" cy="3371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6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第一次流量转化    </a:t>
              </a:r>
              <a:endPara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组合 29"/>
          <p:cNvGrpSpPr/>
          <p:nvPr/>
        </p:nvGrpSpPr>
        <p:grpSpPr>
          <a:xfrm>
            <a:off x="5184140" y="3005455"/>
            <a:ext cx="1192530" cy="518160"/>
            <a:chOff x="5184138" y="2870772"/>
            <a:chExt cx="1192530" cy="518160"/>
          </a:xfrm>
          <a:solidFill>
            <a:schemeClr val="accent1"/>
          </a:solidFill>
        </p:grpSpPr>
        <p:cxnSp>
          <p:nvCxnSpPr>
            <p:cNvPr id="31" name="直接连接符 30"/>
            <p:cNvCxnSpPr>
              <a:stCxn id="32" idx="1"/>
            </p:cNvCxnSpPr>
            <p:nvPr/>
          </p:nvCxnSpPr>
          <p:spPr>
            <a:xfrm flipH="1" flipV="1">
              <a:off x="5184138" y="2905062"/>
              <a:ext cx="1116330" cy="224790"/>
            </a:xfrm>
            <a:prstGeom prst="line">
              <a:avLst/>
            </a:prstGeom>
            <a:grpFill/>
            <a:ln w="12700">
              <a:solidFill>
                <a:schemeClr val="accent1"/>
              </a:solidFill>
              <a:prstDash val="sysDot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矩形 31"/>
            <p:cNvSpPr/>
            <p:nvPr/>
          </p:nvSpPr>
          <p:spPr>
            <a:xfrm>
              <a:off x="6300468" y="2870772"/>
              <a:ext cx="76200" cy="518160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32"/>
          <p:cNvGrpSpPr/>
          <p:nvPr/>
        </p:nvGrpSpPr>
        <p:grpSpPr>
          <a:xfrm>
            <a:off x="6446520" y="2965450"/>
            <a:ext cx="2530475" cy="1173480"/>
            <a:chOff x="6446399" y="2710364"/>
            <a:chExt cx="1457081" cy="1173633"/>
          </a:xfrm>
        </p:grpSpPr>
        <p:sp>
          <p:nvSpPr>
            <p:cNvPr id="36" name="TextBox 11"/>
            <p:cNvSpPr txBox="1">
              <a:spLocks noChangeArrowheads="1"/>
            </p:cNvSpPr>
            <p:nvPr/>
          </p:nvSpPr>
          <p:spPr bwMode="auto">
            <a:xfrm flipH="1">
              <a:off x="6446399" y="3053944"/>
              <a:ext cx="1457081" cy="8300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2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在节目后期的调整中也不断随着受众关注点的变化而变化，为节目生产出受众感兴趣的内容提供了有力抓手</a:t>
              </a:r>
              <a:endParaRPr lang="zh-CN" altLang="en-US" sz="12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TextBox 11"/>
            <p:cNvSpPr txBox="1">
              <a:spLocks noChangeArrowheads="1"/>
            </p:cNvSpPr>
            <p:nvPr/>
          </p:nvSpPr>
          <p:spPr bwMode="auto">
            <a:xfrm flipH="1">
              <a:off x="6446400" y="2710364"/>
              <a:ext cx="1456585" cy="33722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6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大数据锁定兴趣点</a:t>
              </a:r>
              <a:endPara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3" name="组合 37"/>
          <p:cNvGrpSpPr/>
          <p:nvPr/>
        </p:nvGrpSpPr>
        <p:grpSpPr>
          <a:xfrm>
            <a:off x="5059045" y="1698624"/>
            <a:ext cx="1387475" cy="1160780"/>
            <a:chOff x="4989135" y="1959318"/>
            <a:chExt cx="1441840" cy="626452"/>
          </a:xfrm>
          <a:solidFill>
            <a:schemeClr val="accent1"/>
          </a:solidFill>
        </p:grpSpPr>
        <p:cxnSp>
          <p:nvCxnSpPr>
            <p:cNvPr id="39" name="直接连接符 38"/>
            <p:cNvCxnSpPr>
              <a:stCxn id="9" idx="5"/>
              <a:endCxn id="40" idx="1"/>
            </p:cNvCxnSpPr>
            <p:nvPr/>
          </p:nvCxnSpPr>
          <p:spPr>
            <a:xfrm flipV="1">
              <a:off x="4989135" y="2121414"/>
              <a:ext cx="1398948" cy="464356"/>
            </a:xfrm>
            <a:prstGeom prst="line">
              <a:avLst/>
            </a:prstGeom>
            <a:grpFill/>
            <a:ln w="12700">
              <a:solidFill>
                <a:schemeClr val="accent1"/>
              </a:solidFill>
              <a:prstDash val="sysDot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矩形 39"/>
            <p:cNvSpPr/>
            <p:nvPr/>
          </p:nvSpPr>
          <p:spPr>
            <a:xfrm>
              <a:off x="6387775" y="1959318"/>
              <a:ext cx="43200" cy="324000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4" name="组合 40"/>
          <p:cNvGrpSpPr/>
          <p:nvPr/>
        </p:nvGrpSpPr>
        <p:grpSpPr>
          <a:xfrm>
            <a:off x="6446520" y="1536065"/>
            <a:ext cx="2530475" cy="1105535"/>
            <a:chOff x="6428738" y="1767687"/>
            <a:chExt cx="1992630" cy="1105534"/>
          </a:xfrm>
        </p:grpSpPr>
        <p:sp>
          <p:nvSpPr>
            <p:cNvPr id="45" name="TextBox 11"/>
            <p:cNvSpPr txBox="1">
              <a:spLocks noChangeArrowheads="1"/>
            </p:cNvSpPr>
            <p:nvPr/>
          </p:nvSpPr>
          <p:spPr bwMode="auto">
            <a:xfrm flipH="1">
              <a:off x="6468108" y="2043277"/>
              <a:ext cx="1953260" cy="8299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2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节目还利用大数据针对特定的受众群体实施广告的精准投放，如节目开端的广告投放、节目中与节目内容高度融合的品牌广告等</a:t>
              </a:r>
              <a:endParaRPr lang="zh-CN" altLang="en-US" sz="12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TextBox 11"/>
            <p:cNvSpPr txBox="1">
              <a:spLocks noChangeArrowheads="1"/>
            </p:cNvSpPr>
            <p:nvPr/>
          </p:nvSpPr>
          <p:spPr bwMode="auto">
            <a:xfrm flipH="1">
              <a:off x="6428738" y="1767687"/>
              <a:ext cx="1456585" cy="3371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6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精准投放    </a:t>
              </a:r>
              <a:endPara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5"/>
          <p:cNvGrpSpPr/>
          <p:nvPr/>
        </p:nvGrpSpPr>
        <p:grpSpPr>
          <a:xfrm>
            <a:off x="941549" y="3027921"/>
            <a:ext cx="1954530" cy="1377315"/>
            <a:chOff x="648002" y="2139702"/>
            <a:chExt cx="1954530" cy="1377315"/>
          </a:xfrm>
        </p:grpSpPr>
        <p:sp>
          <p:nvSpPr>
            <p:cNvPr id="49" name="TextBox 11"/>
            <p:cNvSpPr txBox="1">
              <a:spLocks noChangeArrowheads="1"/>
            </p:cNvSpPr>
            <p:nvPr/>
          </p:nvSpPr>
          <p:spPr bwMode="auto">
            <a:xfrm flipH="1">
              <a:off x="648002" y="2502287"/>
              <a:ext cx="1954530" cy="10147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2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爱奇艺平台首页对嘻哈说唱节目进行推送，实施来自“百度”流量的第二次转化，即筛选出对节目有兴趣的受众群体</a:t>
              </a:r>
              <a:endParaRPr lang="zh-CN" altLang="en-US" sz="12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TextBox 11"/>
            <p:cNvSpPr txBox="1">
              <a:spLocks noChangeArrowheads="1"/>
            </p:cNvSpPr>
            <p:nvPr/>
          </p:nvSpPr>
          <p:spPr bwMode="auto">
            <a:xfrm flipH="1">
              <a:off x="874062" y="2139702"/>
              <a:ext cx="1697990" cy="3371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6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第二次流量转化    </a:t>
              </a:r>
              <a:endPara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7" name="文本框 46"/>
          <p:cNvSpPr txBox="1"/>
          <p:nvPr/>
        </p:nvSpPr>
        <p:spPr>
          <a:xfrm>
            <a:off x="1788160" y="276860"/>
            <a:ext cx="552640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南宋书局体" panose="02000000000000000000" charset="-122"/>
                <a:ea typeface="南宋书局体" panose="02000000000000000000" charset="-122"/>
                <a:cs typeface="南宋书局体" panose="02000000000000000000" charset="-122"/>
              </a:rPr>
              <a:t>       </a:t>
            </a:r>
            <a:r>
              <a:rPr lang="zh-CN" altLang="en-US">
                <a:latin typeface="南宋书局体" panose="02000000000000000000" charset="-122"/>
                <a:ea typeface="南宋书局体" panose="02000000000000000000" charset="-122"/>
                <a:cs typeface="南宋书局体" panose="02000000000000000000" charset="-122"/>
              </a:rPr>
              <a:t>该类节目与以往国内优质IP运营思路的最大不同表现在它的“大数据”思维，巧妙地通过大数据洞察受众的潜在需求，以及挖掘分析受众的信息消费习惯。</a:t>
            </a:r>
            <a:endParaRPr lang="zh-CN" altLang="en-US">
              <a:latin typeface="南宋书局体" panose="02000000000000000000" charset="-122"/>
              <a:ea typeface="南宋书局体" panose="02000000000000000000" charset="-122"/>
              <a:cs typeface="南宋书局体" panose="020000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>
            <p:custDataLst>
              <p:tags r:id="rId1"/>
            </p:custDataLst>
          </p:nvPr>
        </p:nvSpPr>
        <p:spPr>
          <a:xfrm>
            <a:off x="2410671" y="2222552"/>
            <a:ext cx="654025" cy="46152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</a:t>
            </a:r>
            <a:r>
              <a:rPr lang="en-US" altLang="zh-CN" sz="3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art</a:t>
            </a:r>
            <a:endParaRPr lang="zh-CN" altLang="en-US" sz="8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3" name="文本框 1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86948" y="1761779"/>
            <a:ext cx="1017270" cy="1107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7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zh-CN" altLang="en-US" sz="7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标题 5"/>
          <p:cNvSpPr txBox="1"/>
          <p:nvPr>
            <p:custDataLst>
              <p:tags r:id="rId3"/>
            </p:custDataLst>
          </p:nvPr>
        </p:nvSpPr>
        <p:spPr>
          <a:xfrm>
            <a:off x="4500245" y="2061210"/>
            <a:ext cx="3089910" cy="746760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000"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3600" dirty="0">
                <a:solidFill>
                  <a:schemeClr val="accent1"/>
                </a:solidFill>
                <a:latin typeface="南宋书局体" panose="02000000000000000000" charset="-122"/>
                <a:ea typeface="南宋书局体" panose="02000000000000000000" charset="-122"/>
                <a:sym typeface="Arial" panose="020B0604020202020204" pitchFamily="34" charset="0"/>
              </a:rPr>
              <a:t>创新营销方式</a:t>
            </a:r>
            <a:endParaRPr lang="zh-CN" altLang="en-US" sz="3600" dirty="0">
              <a:solidFill>
                <a:schemeClr val="accent1"/>
              </a:solidFill>
              <a:latin typeface="南宋书局体" panose="02000000000000000000" charset="-122"/>
              <a:ea typeface="南宋书局体" panose="02000000000000000000" charset="-122"/>
              <a:sym typeface="Arial" panose="020B0604020202020204" pitchFamily="34" charset="0"/>
            </a:endParaRPr>
          </a:p>
          <a:p>
            <a:pPr lvl="0" algn="l"/>
            <a:r>
              <a:rPr lang="en-US" altLang="zh-CN" sz="1600" dirty="0">
                <a:solidFill>
                  <a:schemeClr val="accent2"/>
                </a:solidFill>
                <a:latin typeface="APJapanesefont" panose="02000600000000000000" charset="-128"/>
                <a:ea typeface="APJapanesefont" panose="02000600000000000000" charset="-128"/>
                <a:sym typeface="Arial" panose="020B0604020202020204" pitchFamily="34" charset="0"/>
              </a:rPr>
              <a:t>Innovative </a:t>
            </a:r>
            <a:r>
              <a:rPr lang="en-US" altLang="zh-CN" sz="1800" dirty="0">
                <a:solidFill>
                  <a:schemeClr val="accent2"/>
                </a:solidFill>
                <a:latin typeface="APJapanesefont" panose="02000600000000000000" charset="-128"/>
                <a:ea typeface="APJapanesefont" panose="02000600000000000000" charset="-128"/>
                <a:sym typeface="Arial" panose="020B0604020202020204" pitchFamily="34" charset="0"/>
              </a:rPr>
              <a:t>marketing</a:t>
            </a:r>
            <a:endParaRPr lang="en-US" altLang="zh-CN" sz="1800" dirty="0">
              <a:solidFill>
                <a:schemeClr val="accent2"/>
              </a:solidFill>
              <a:latin typeface="APJapanesefont" panose="02000600000000000000" charset="-128"/>
              <a:ea typeface="APJapanesefont" panose="02000600000000000000" charset="-128"/>
              <a:cs typeface="茶卡瘦金简体" panose="03000509000000000000" charset="-122"/>
              <a:sym typeface="Arial" panose="020B0604020202020204" pitchFamily="34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1" t="6931" r="13819" b="58780"/>
          <a:stretch>
            <a:fillRect/>
          </a:stretch>
        </p:blipFill>
        <p:spPr>
          <a:xfrm rot="2963407">
            <a:off x="-1193646" y="-622569"/>
            <a:ext cx="3272644" cy="3145276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1" t="6931" r="13819" b="58780"/>
          <a:stretch>
            <a:fillRect/>
          </a:stretch>
        </p:blipFill>
        <p:spPr>
          <a:xfrm rot="2963407" flipH="1">
            <a:off x="6969654" y="2922371"/>
            <a:ext cx="3004912" cy="3145276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60" t="45847" r="37254" b="47228"/>
          <a:stretch>
            <a:fillRect/>
          </a:stretch>
        </p:blipFill>
        <p:spPr>
          <a:xfrm rot="1788364">
            <a:off x="7331840" y="725999"/>
            <a:ext cx="1224136" cy="122375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83" t="56790" r="44371" b="37612"/>
          <a:stretch>
            <a:fillRect/>
          </a:stretch>
        </p:blipFill>
        <p:spPr>
          <a:xfrm rot="20604422">
            <a:off x="1630604" y="2453313"/>
            <a:ext cx="841699" cy="611956"/>
          </a:xfrm>
          <a:prstGeom prst="rect">
            <a:avLst/>
          </a:prstGeom>
        </p:spPr>
      </p:pic>
    </p:spTree>
    <p:custDataLst>
      <p:tags r:id="rId6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5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/>
          <p:cNvGrpSpPr/>
          <p:nvPr/>
        </p:nvGrpSpPr>
        <p:grpSpPr>
          <a:xfrm>
            <a:off x="2320908" y="1996830"/>
            <a:ext cx="4160925" cy="1891716"/>
            <a:chOff x="3345973" y="2694618"/>
            <a:chExt cx="5547900" cy="2522288"/>
          </a:xfrm>
        </p:grpSpPr>
        <p:sp>
          <p:nvSpPr>
            <p:cNvPr id="7" name="Shape 1918"/>
            <p:cNvSpPr/>
            <p:nvPr/>
          </p:nvSpPr>
          <p:spPr>
            <a:xfrm>
              <a:off x="3345973" y="3538210"/>
              <a:ext cx="1033993" cy="1034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8" y="15372"/>
                  </a:moveTo>
                  <a:cubicBezTo>
                    <a:pt x="8371" y="15376"/>
                    <a:pt x="6391" y="13403"/>
                    <a:pt x="6387" y="10966"/>
                  </a:cubicBezTo>
                  <a:cubicBezTo>
                    <a:pt x="6383" y="8528"/>
                    <a:pt x="8355" y="6548"/>
                    <a:pt x="10793" y="6545"/>
                  </a:cubicBezTo>
                  <a:cubicBezTo>
                    <a:pt x="13231" y="6540"/>
                    <a:pt x="15211" y="8514"/>
                    <a:pt x="15215" y="10951"/>
                  </a:cubicBezTo>
                  <a:cubicBezTo>
                    <a:pt x="15219" y="13389"/>
                    <a:pt x="13246" y="15368"/>
                    <a:pt x="10808" y="15372"/>
                  </a:cubicBezTo>
                  <a:close/>
                  <a:moveTo>
                    <a:pt x="21600" y="11965"/>
                  </a:moveTo>
                  <a:cubicBezTo>
                    <a:pt x="21537" y="11178"/>
                    <a:pt x="21536" y="10387"/>
                    <a:pt x="21597" y="9600"/>
                  </a:cubicBezTo>
                  <a:cubicBezTo>
                    <a:pt x="20571" y="9522"/>
                    <a:pt x="19545" y="9442"/>
                    <a:pt x="18521" y="9364"/>
                  </a:cubicBezTo>
                  <a:cubicBezTo>
                    <a:pt x="18437" y="8954"/>
                    <a:pt x="18321" y="8557"/>
                    <a:pt x="18176" y="8175"/>
                  </a:cubicBezTo>
                  <a:cubicBezTo>
                    <a:pt x="19029" y="7586"/>
                    <a:pt x="19882" y="6998"/>
                    <a:pt x="20735" y="6409"/>
                  </a:cubicBezTo>
                  <a:cubicBezTo>
                    <a:pt x="20287" y="5760"/>
                    <a:pt x="19890" y="5075"/>
                    <a:pt x="19550" y="4363"/>
                  </a:cubicBezTo>
                  <a:cubicBezTo>
                    <a:pt x="18600" y="4819"/>
                    <a:pt x="17648" y="5274"/>
                    <a:pt x="16697" y="5729"/>
                  </a:cubicBezTo>
                  <a:cubicBezTo>
                    <a:pt x="16434" y="5433"/>
                    <a:pt x="16149" y="5156"/>
                    <a:pt x="15844" y="4902"/>
                  </a:cubicBezTo>
                  <a:cubicBezTo>
                    <a:pt x="16299" y="3945"/>
                    <a:pt x="16754" y="2988"/>
                    <a:pt x="17209" y="2030"/>
                  </a:cubicBezTo>
                  <a:cubicBezTo>
                    <a:pt x="16495" y="1691"/>
                    <a:pt x="15810" y="1297"/>
                    <a:pt x="15159" y="852"/>
                  </a:cubicBezTo>
                  <a:cubicBezTo>
                    <a:pt x="14555" y="1733"/>
                    <a:pt x="13951" y="2616"/>
                    <a:pt x="13346" y="3498"/>
                  </a:cubicBezTo>
                  <a:cubicBezTo>
                    <a:pt x="12982" y="3374"/>
                    <a:pt x="12608" y="3275"/>
                    <a:pt x="12222" y="3205"/>
                  </a:cubicBezTo>
                  <a:cubicBezTo>
                    <a:pt x="12136" y="2137"/>
                    <a:pt x="12050" y="1069"/>
                    <a:pt x="11965" y="0"/>
                  </a:cubicBezTo>
                  <a:cubicBezTo>
                    <a:pt x="11177" y="64"/>
                    <a:pt x="10386" y="66"/>
                    <a:pt x="9600" y="4"/>
                  </a:cubicBezTo>
                  <a:cubicBezTo>
                    <a:pt x="9518" y="1073"/>
                    <a:pt x="9435" y="2142"/>
                    <a:pt x="9353" y="3210"/>
                  </a:cubicBezTo>
                  <a:cubicBezTo>
                    <a:pt x="8968" y="3282"/>
                    <a:pt x="8593" y="3381"/>
                    <a:pt x="8229" y="3506"/>
                  </a:cubicBezTo>
                  <a:cubicBezTo>
                    <a:pt x="7622" y="2627"/>
                    <a:pt x="7015" y="1746"/>
                    <a:pt x="6409" y="866"/>
                  </a:cubicBezTo>
                  <a:cubicBezTo>
                    <a:pt x="5759" y="1314"/>
                    <a:pt x="5074" y="1710"/>
                    <a:pt x="4362" y="2052"/>
                  </a:cubicBezTo>
                  <a:cubicBezTo>
                    <a:pt x="4821" y="3008"/>
                    <a:pt x="5278" y="3964"/>
                    <a:pt x="5736" y="4920"/>
                  </a:cubicBezTo>
                  <a:cubicBezTo>
                    <a:pt x="5432" y="5175"/>
                    <a:pt x="5148" y="5452"/>
                    <a:pt x="4886" y="5749"/>
                  </a:cubicBezTo>
                  <a:cubicBezTo>
                    <a:pt x="3933" y="5298"/>
                    <a:pt x="2982" y="4845"/>
                    <a:pt x="2029" y="4393"/>
                  </a:cubicBezTo>
                  <a:cubicBezTo>
                    <a:pt x="1690" y="5105"/>
                    <a:pt x="1296" y="5792"/>
                    <a:pt x="850" y="6443"/>
                  </a:cubicBezTo>
                  <a:cubicBezTo>
                    <a:pt x="1705" y="7028"/>
                    <a:pt x="2560" y="7614"/>
                    <a:pt x="3416" y="8199"/>
                  </a:cubicBezTo>
                  <a:cubicBezTo>
                    <a:pt x="3273" y="8583"/>
                    <a:pt x="3157" y="8980"/>
                    <a:pt x="3075" y="9390"/>
                  </a:cubicBezTo>
                  <a:cubicBezTo>
                    <a:pt x="2050" y="9472"/>
                    <a:pt x="1025" y="9554"/>
                    <a:pt x="0" y="9636"/>
                  </a:cubicBezTo>
                  <a:cubicBezTo>
                    <a:pt x="63" y="10424"/>
                    <a:pt x="64" y="11214"/>
                    <a:pt x="4" y="12001"/>
                  </a:cubicBezTo>
                  <a:cubicBezTo>
                    <a:pt x="1010" y="12078"/>
                    <a:pt x="2016" y="12156"/>
                    <a:pt x="3022" y="12234"/>
                  </a:cubicBezTo>
                  <a:cubicBezTo>
                    <a:pt x="3092" y="12665"/>
                    <a:pt x="3197" y="13084"/>
                    <a:pt x="3334" y="13489"/>
                  </a:cubicBezTo>
                  <a:cubicBezTo>
                    <a:pt x="2512" y="14057"/>
                    <a:pt x="1688" y="14625"/>
                    <a:pt x="864" y="15192"/>
                  </a:cubicBezTo>
                  <a:cubicBezTo>
                    <a:pt x="1312" y="15843"/>
                    <a:pt x="1709" y="16526"/>
                    <a:pt x="2050" y="17238"/>
                  </a:cubicBezTo>
                  <a:cubicBezTo>
                    <a:pt x="2938" y="16813"/>
                    <a:pt x="3825" y="16388"/>
                    <a:pt x="4712" y="15963"/>
                  </a:cubicBezTo>
                  <a:cubicBezTo>
                    <a:pt x="4996" y="16310"/>
                    <a:pt x="5310" y="16631"/>
                    <a:pt x="5650" y="16924"/>
                  </a:cubicBezTo>
                  <a:cubicBezTo>
                    <a:pt x="5230" y="17807"/>
                    <a:pt x="4811" y="18689"/>
                    <a:pt x="4391" y="19572"/>
                  </a:cubicBezTo>
                  <a:cubicBezTo>
                    <a:pt x="5105" y="19910"/>
                    <a:pt x="5790" y="20305"/>
                    <a:pt x="6442" y="20750"/>
                  </a:cubicBezTo>
                  <a:cubicBezTo>
                    <a:pt x="6988" y="19952"/>
                    <a:pt x="7535" y="19156"/>
                    <a:pt x="8080" y="18358"/>
                  </a:cubicBezTo>
                  <a:cubicBezTo>
                    <a:pt x="8505" y="18514"/>
                    <a:pt x="8949" y="18635"/>
                    <a:pt x="9404" y="18717"/>
                  </a:cubicBezTo>
                  <a:cubicBezTo>
                    <a:pt x="9481" y="19678"/>
                    <a:pt x="9559" y="20639"/>
                    <a:pt x="9636" y="21600"/>
                  </a:cubicBezTo>
                  <a:cubicBezTo>
                    <a:pt x="10423" y="21537"/>
                    <a:pt x="11214" y="21536"/>
                    <a:pt x="12001" y="21597"/>
                  </a:cubicBezTo>
                  <a:cubicBezTo>
                    <a:pt x="12075" y="20635"/>
                    <a:pt x="12149" y="19673"/>
                    <a:pt x="12223" y="18712"/>
                  </a:cubicBezTo>
                  <a:cubicBezTo>
                    <a:pt x="12678" y="18628"/>
                    <a:pt x="13120" y="18506"/>
                    <a:pt x="13546" y="18349"/>
                  </a:cubicBezTo>
                  <a:cubicBezTo>
                    <a:pt x="14094" y="19145"/>
                    <a:pt x="14643" y="19940"/>
                    <a:pt x="15192" y="20736"/>
                  </a:cubicBezTo>
                  <a:cubicBezTo>
                    <a:pt x="15842" y="20287"/>
                    <a:pt x="16526" y="19891"/>
                    <a:pt x="17238" y="19550"/>
                  </a:cubicBezTo>
                  <a:cubicBezTo>
                    <a:pt x="16816" y="18668"/>
                    <a:pt x="16394" y="17788"/>
                    <a:pt x="15972" y="16907"/>
                  </a:cubicBezTo>
                  <a:cubicBezTo>
                    <a:pt x="16310" y="16613"/>
                    <a:pt x="16622" y="16290"/>
                    <a:pt x="16905" y="15942"/>
                  </a:cubicBezTo>
                  <a:cubicBezTo>
                    <a:pt x="17794" y="16365"/>
                    <a:pt x="18683" y="16787"/>
                    <a:pt x="19572" y="17208"/>
                  </a:cubicBezTo>
                  <a:cubicBezTo>
                    <a:pt x="19910" y="16495"/>
                    <a:pt x="20304" y="15810"/>
                    <a:pt x="20750" y="15160"/>
                  </a:cubicBezTo>
                  <a:cubicBezTo>
                    <a:pt x="19926" y="14594"/>
                    <a:pt x="19100" y="14029"/>
                    <a:pt x="18275" y="13465"/>
                  </a:cubicBezTo>
                  <a:cubicBezTo>
                    <a:pt x="18411" y="13059"/>
                    <a:pt x="18514" y="12640"/>
                    <a:pt x="18584" y="12208"/>
                  </a:cubicBezTo>
                  <a:cubicBezTo>
                    <a:pt x="19589" y="12126"/>
                    <a:pt x="20595" y="12045"/>
                    <a:pt x="21600" y="11965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solidFill>
                  <a:schemeClr val="tx1"/>
                </a:solidFill>
                <a:latin typeface="微软雅黑" panose="020B0503020204020204" pitchFamily="34" charset="-122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8" name="Shape 1919"/>
            <p:cNvSpPr/>
            <p:nvPr/>
          </p:nvSpPr>
          <p:spPr>
            <a:xfrm>
              <a:off x="4405914" y="3108409"/>
              <a:ext cx="1498259" cy="149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8" y="15372"/>
                  </a:moveTo>
                  <a:cubicBezTo>
                    <a:pt x="8371" y="15376"/>
                    <a:pt x="6391" y="13403"/>
                    <a:pt x="6387" y="10966"/>
                  </a:cubicBezTo>
                  <a:cubicBezTo>
                    <a:pt x="6383" y="8528"/>
                    <a:pt x="8355" y="6548"/>
                    <a:pt x="10793" y="6545"/>
                  </a:cubicBezTo>
                  <a:cubicBezTo>
                    <a:pt x="13231" y="6540"/>
                    <a:pt x="15211" y="8514"/>
                    <a:pt x="15215" y="10951"/>
                  </a:cubicBezTo>
                  <a:cubicBezTo>
                    <a:pt x="15219" y="13389"/>
                    <a:pt x="13246" y="15368"/>
                    <a:pt x="10808" y="15372"/>
                  </a:cubicBezTo>
                  <a:close/>
                  <a:moveTo>
                    <a:pt x="21600" y="11965"/>
                  </a:moveTo>
                  <a:cubicBezTo>
                    <a:pt x="21537" y="11178"/>
                    <a:pt x="21536" y="10387"/>
                    <a:pt x="21597" y="9600"/>
                  </a:cubicBezTo>
                  <a:cubicBezTo>
                    <a:pt x="20571" y="9522"/>
                    <a:pt x="19545" y="9442"/>
                    <a:pt x="18521" y="9364"/>
                  </a:cubicBezTo>
                  <a:cubicBezTo>
                    <a:pt x="18437" y="8954"/>
                    <a:pt x="18321" y="8557"/>
                    <a:pt x="18176" y="8175"/>
                  </a:cubicBezTo>
                  <a:cubicBezTo>
                    <a:pt x="19029" y="7586"/>
                    <a:pt x="19882" y="6998"/>
                    <a:pt x="20735" y="6409"/>
                  </a:cubicBezTo>
                  <a:cubicBezTo>
                    <a:pt x="20287" y="5760"/>
                    <a:pt x="19890" y="5075"/>
                    <a:pt x="19550" y="4363"/>
                  </a:cubicBezTo>
                  <a:cubicBezTo>
                    <a:pt x="18600" y="4819"/>
                    <a:pt x="17648" y="5274"/>
                    <a:pt x="16697" y="5729"/>
                  </a:cubicBezTo>
                  <a:cubicBezTo>
                    <a:pt x="16434" y="5433"/>
                    <a:pt x="16149" y="5156"/>
                    <a:pt x="15844" y="4902"/>
                  </a:cubicBezTo>
                  <a:cubicBezTo>
                    <a:pt x="16299" y="3945"/>
                    <a:pt x="16754" y="2988"/>
                    <a:pt x="17209" y="2030"/>
                  </a:cubicBezTo>
                  <a:cubicBezTo>
                    <a:pt x="16495" y="1691"/>
                    <a:pt x="15810" y="1297"/>
                    <a:pt x="15159" y="852"/>
                  </a:cubicBezTo>
                  <a:cubicBezTo>
                    <a:pt x="14555" y="1733"/>
                    <a:pt x="13951" y="2616"/>
                    <a:pt x="13346" y="3498"/>
                  </a:cubicBezTo>
                  <a:cubicBezTo>
                    <a:pt x="12982" y="3374"/>
                    <a:pt x="12608" y="3275"/>
                    <a:pt x="12222" y="3205"/>
                  </a:cubicBezTo>
                  <a:cubicBezTo>
                    <a:pt x="12136" y="2137"/>
                    <a:pt x="12050" y="1069"/>
                    <a:pt x="11965" y="0"/>
                  </a:cubicBezTo>
                  <a:cubicBezTo>
                    <a:pt x="11177" y="64"/>
                    <a:pt x="10386" y="66"/>
                    <a:pt x="9600" y="4"/>
                  </a:cubicBezTo>
                  <a:cubicBezTo>
                    <a:pt x="9518" y="1073"/>
                    <a:pt x="9435" y="2142"/>
                    <a:pt x="9353" y="3210"/>
                  </a:cubicBezTo>
                  <a:cubicBezTo>
                    <a:pt x="8968" y="3282"/>
                    <a:pt x="8593" y="3381"/>
                    <a:pt x="8229" y="3506"/>
                  </a:cubicBezTo>
                  <a:cubicBezTo>
                    <a:pt x="7622" y="2627"/>
                    <a:pt x="7015" y="1746"/>
                    <a:pt x="6409" y="866"/>
                  </a:cubicBezTo>
                  <a:cubicBezTo>
                    <a:pt x="5759" y="1314"/>
                    <a:pt x="5074" y="1710"/>
                    <a:pt x="4362" y="2052"/>
                  </a:cubicBezTo>
                  <a:cubicBezTo>
                    <a:pt x="4821" y="3008"/>
                    <a:pt x="5278" y="3964"/>
                    <a:pt x="5736" y="4920"/>
                  </a:cubicBezTo>
                  <a:cubicBezTo>
                    <a:pt x="5432" y="5175"/>
                    <a:pt x="5148" y="5452"/>
                    <a:pt x="4886" y="5749"/>
                  </a:cubicBezTo>
                  <a:cubicBezTo>
                    <a:pt x="3933" y="5298"/>
                    <a:pt x="2982" y="4845"/>
                    <a:pt x="2029" y="4393"/>
                  </a:cubicBezTo>
                  <a:cubicBezTo>
                    <a:pt x="1690" y="5105"/>
                    <a:pt x="1296" y="5792"/>
                    <a:pt x="850" y="6443"/>
                  </a:cubicBezTo>
                  <a:cubicBezTo>
                    <a:pt x="1705" y="7028"/>
                    <a:pt x="2560" y="7614"/>
                    <a:pt x="3416" y="8199"/>
                  </a:cubicBezTo>
                  <a:cubicBezTo>
                    <a:pt x="3273" y="8583"/>
                    <a:pt x="3157" y="8980"/>
                    <a:pt x="3075" y="9390"/>
                  </a:cubicBezTo>
                  <a:cubicBezTo>
                    <a:pt x="2050" y="9472"/>
                    <a:pt x="1025" y="9554"/>
                    <a:pt x="0" y="9636"/>
                  </a:cubicBezTo>
                  <a:cubicBezTo>
                    <a:pt x="63" y="10424"/>
                    <a:pt x="64" y="11214"/>
                    <a:pt x="4" y="12001"/>
                  </a:cubicBezTo>
                  <a:cubicBezTo>
                    <a:pt x="1010" y="12078"/>
                    <a:pt x="2016" y="12156"/>
                    <a:pt x="3022" y="12234"/>
                  </a:cubicBezTo>
                  <a:cubicBezTo>
                    <a:pt x="3092" y="12665"/>
                    <a:pt x="3197" y="13084"/>
                    <a:pt x="3334" y="13489"/>
                  </a:cubicBezTo>
                  <a:cubicBezTo>
                    <a:pt x="2512" y="14057"/>
                    <a:pt x="1688" y="14625"/>
                    <a:pt x="864" y="15192"/>
                  </a:cubicBezTo>
                  <a:cubicBezTo>
                    <a:pt x="1312" y="15843"/>
                    <a:pt x="1709" y="16526"/>
                    <a:pt x="2050" y="17238"/>
                  </a:cubicBezTo>
                  <a:cubicBezTo>
                    <a:pt x="2938" y="16813"/>
                    <a:pt x="3825" y="16388"/>
                    <a:pt x="4712" y="15963"/>
                  </a:cubicBezTo>
                  <a:cubicBezTo>
                    <a:pt x="4996" y="16310"/>
                    <a:pt x="5310" y="16631"/>
                    <a:pt x="5650" y="16924"/>
                  </a:cubicBezTo>
                  <a:cubicBezTo>
                    <a:pt x="5230" y="17807"/>
                    <a:pt x="4811" y="18689"/>
                    <a:pt x="4391" y="19572"/>
                  </a:cubicBezTo>
                  <a:cubicBezTo>
                    <a:pt x="5105" y="19910"/>
                    <a:pt x="5790" y="20305"/>
                    <a:pt x="6442" y="20750"/>
                  </a:cubicBezTo>
                  <a:cubicBezTo>
                    <a:pt x="6988" y="19952"/>
                    <a:pt x="7535" y="19156"/>
                    <a:pt x="8080" y="18358"/>
                  </a:cubicBezTo>
                  <a:cubicBezTo>
                    <a:pt x="8505" y="18514"/>
                    <a:pt x="8949" y="18635"/>
                    <a:pt x="9404" y="18717"/>
                  </a:cubicBezTo>
                  <a:cubicBezTo>
                    <a:pt x="9481" y="19678"/>
                    <a:pt x="9559" y="20639"/>
                    <a:pt x="9636" y="21600"/>
                  </a:cubicBezTo>
                  <a:cubicBezTo>
                    <a:pt x="10423" y="21537"/>
                    <a:pt x="11214" y="21536"/>
                    <a:pt x="12001" y="21597"/>
                  </a:cubicBezTo>
                  <a:cubicBezTo>
                    <a:pt x="12075" y="20635"/>
                    <a:pt x="12149" y="19673"/>
                    <a:pt x="12223" y="18712"/>
                  </a:cubicBezTo>
                  <a:cubicBezTo>
                    <a:pt x="12678" y="18628"/>
                    <a:pt x="13120" y="18506"/>
                    <a:pt x="13546" y="18349"/>
                  </a:cubicBezTo>
                  <a:cubicBezTo>
                    <a:pt x="14094" y="19145"/>
                    <a:pt x="14643" y="19940"/>
                    <a:pt x="15192" y="20736"/>
                  </a:cubicBezTo>
                  <a:cubicBezTo>
                    <a:pt x="15842" y="20287"/>
                    <a:pt x="16526" y="19891"/>
                    <a:pt x="17238" y="19550"/>
                  </a:cubicBezTo>
                  <a:cubicBezTo>
                    <a:pt x="16816" y="18668"/>
                    <a:pt x="16394" y="17788"/>
                    <a:pt x="15972" y="16907"/>
                  </a:cubicBezTo>
                  <a:cubicBezTo>
                    <a:pt x="16310" y="16613"/>
                    <a:pt x="16622" y="16290"/>
                    <a:pt x="16905" y="15942"/>
                  </a:cubicBezTo>
                  <a:cubicBezTo>
                    <a:pt x="17794" y="16365"/>
                    <a:pt x="18683" y="16787"/>
                    <a:pt x="19572" y="17208"/>
                  </a:cubicBezTo>
                  <a:cubicBezTo>
                    <a:pt x="19910" y="16495"/>
                    <a:pt x="20304" y="15810"/>
                    <a:pt x="20750" y="15160"/>
                  </a:cubicBezTo>
                  <a:cubicBezTo>
                    <a:pt x="19926" y="14594"/>
                    <a:pt x="19100" y="14029"/>
                    <a:pt x="18275" y="13465"/>
                  </a:cubicBezTo>
                  <a:cubicBezTo>
                    <a:pt x="18411" y="13059"/>
                    <a:pt x="18514" y="12640"/>
                    <a:pt x="18584" y="12208"/>
                  </a:cubicBezTo>
                  <a:cubicBezTo>
                    <a:pt x="19589" y="12126"/>
                    <a:pt x="20595" y="12045"/>
                    <a:pt x="21600" y="11965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solidFill>
                  <a:schemeClr val="tx1"/>
                </a:solidFill>
                <a:latin typeface="微软雅黑" panose="020B0503020204020204" pitchFamily="34" charset="-122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9" name="Shape 1920"/>
            <p:cNvSpPr/>
            <p:nvPr/>
          </p:nvSpPr>
          <p:spPr>
            <a:xfrm>
              <a:off x="5996192" y="3446848"/>
              <a:ext cx="1216710" cy="1216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8" y="15372"/>
                  </a:moveTo>
                  <a:cubicBezTo>
                    <a:pt x="8371" y="15376"/>
                    <a:pt x="6391" y="13403"/>
                    <a:pt x="6387" y="10966"/>
                  </a:cubicBezTo>
                  <a:cubicBezTo>
                    <a:pt x="6383" y="8528"/>
                    <a:pt x="8355" y="6548"/>
                    <a:pt x="10793" y="6545"/>
                  </a:cubicBezTo>
                  <a:cubicBezTo>
                    <a:pt x="13231" y="6540"/>
                    <a:pt x="15211" y="8514"/>
                    <a:pt x="15215" y="10951"/>
                  </a:cubicBezTo>
                  <a:cubicBezTo>
                    <a:pt x="15219" y="13389"/>
                    <a:pt x="13246" y="15368"/>
                    <a:pt x="10808" y="15372"/>
                  </a:cubicBezTo>
                  <a:close/>
                  <a:moveTo>
                    <a:pt x="21600" y="11965"/>
                  </a:moveTo>
                  <a:cubicBezTo>
                    <a:pt x="21537" y="11178"/>
                    <a:pt x="21536" y="10387"/>
                    <a:pt x="21597" y="9600"/>
                  </a:cubicBezTo>
                  <a:cubicBezTo>
                    <a:pt x="20571" y="9522"/>
                    <a:pt x="19545" y="9442"/>
                    <a:pt x="18521" y="9364"/>
                  </a:cubicBezTo>
                  <a:cubicBezTo>
                    <a:pt x="18437" y="8954"/>
                    <a:pt x="18321" y="8557"/>
                    <a:pt x="18176" y="8175"/>
                  </a:cubicBezTo>
                  <a:cubicBezTo>
                    <a:pt x="19029" y="7586"/>
                    <a:pt x="19882" y="6998"/>
                    <a:pt x="20735" y="6409"/>
                  </a:cubicBezTo>
                  <a:cubicBezTo>
                    <a:pt x="20287" y="5760"/>
                    <a:pt x="19890" y="5075"/>
                    <a:pt x="19550" y="4363"/>
                  </a:cubicBezTo>
                  <a:cubicBezTo>
                    <a:pt x="18600" y="4819"/>
                    <a:pt x="17648" y="5274"/>
                    <a:pt x="16697" y="5729"/>
                  </a:cubicBezTo>
                  <a:cubicBezTo>
                    <a:pt x="16434" y="5433"/>
                    <a:pt x="16149" y="5156"/>
                    <a:pt x="15844" y="4902"/>
                  </a:cubicBezTo>
                  <a:cubicBezTo>
                    <a:pt x="16299" y="3945"/>
                    <a:pt x="16754" y="2988"/>
                    <a:pt x="17209" y="2030"/>
                  </a:cubicBezTo>
                  <a:cubicBezTo>
                    <a:pt x="16495" y="1691"/>
                    <a:pt x="15810" y="1297"/>
                    <a:pt x="15159" y="852"/>
                  </a:cubicBezTo>
                  <a:cubicBezTo>
                    <a:pt x="14555" y="1733"/>
                    <a:pt x="13951" y="2616"/>
                    <a:pt x="13346" y="3498"/>
                  </a:cubicBezTo>
                  <a:cubicBezTo>
                    <a:pt x="12982" y="3374"/>
                    <a:pt x="12608" y="3275"/>
                    <a:pt x="12222" y="3205"/>
                  </a:cubicBezTo>
                  <a:cubicBezTo>
                    <a:pt x="12136" y="2137"/>
                    <a:pt x="12050" y="1069"/>
                    <a:pt x="11965" y="0"/>
                  </a:cubicBezTo>
                  <a:cubicBezTo>
                    <a:pt x="11177" y="64"/>
                    <a:pt x="10386" y="66"/>
                    <a:pt x="9600" y="4"/>
                  </a:cubicBezTo>
                  <a:cubicBezTo>
                    <a:pt x="9518" y="1073"/>
                    <a:pt x="9435" y="2142"/>
                    <a:pt x="9353" y="3210"/>
                  </a:cubicBezTo>
                  <a:cubicBezTo>
                    <a:pt x="8968" y="3282"/>
                    <a:pt x="8593" y="3381"/>
                    <a:pt x="8229" y="3506"/>
                  </a:cubicBezTo>
                  <a:cubicBezTo>
                    <a:pt x="7622" y="2627"/>
                    <a:pt x="7015" y="1746"/>
                    <a:pt x="6409" y="866"/>
                  </a:cubicBezTo>
                  <a:cubicBezTo>
                    <a:pt x="5759" y="1314"/>
                    <a:pt x="5074" y="1710"/>
                    <a:pt x="4362" y="2052"/>
                  </a:cubicBezTo>
                  <a:cubicBezTo>
                    <a:pt x="4821" y="3008"/>
                    <a:pt x="5278" y="3964"/>
                    <a:pt x="5736" y="4920"/>
                  </a:cubicBezTo>
                  <a:cubicBezTo>
                    <a:pt x="5432" y="5175"/>
                    <a:pt x="5148" y="5452"/>
                    <a:pt x="4886" y="5749"/>
                  </a:cubicBezTo>
                  <a:cubicBezTo>
                    <a:pt x="3933" y="5298"/>
                    <a:pt x="2982" y="4845"/>
                    <a:pt x="2029" y="4393"/>
                  </a:cubicBezTo>
                  <a:cubicBezTo>
                    <a:pt x="1690" y="5105"/>
                    <a:pt x="1296" y="5792"/>
                    <a:pt x="850" y="6443"/>
                  </a:cubicBezTo>
                  <a:cubicBezTo>
                    <a:pt x="1705" y="7028"/>
                    <a:pt x="2560" y="7614"/>
                    <a:pt x="3416" y="8199"/>
                  </a:cubicBezTo>
                  <a:cubicBezTo>
                    <a:pt x="3273" y="8583"/>
                    <a:pt x="3157" y="8980"/>
                    <a:pt x="3075" y="9390"/>
                  </a:cubicBezTo>
                  <a:cubicBezTo>
                    <a:pt x="2050" y="9472"/>
                    <a:pt x="1025" y="9554"/>
                    <a:pt x="0" y="9636"/>
                  </a:cubicBezTo>
                  <a:cubicBezTo>
                    <a:pt x="63" y="10424"/>
                    <a:pt x="64" y="11214"/>
                    <a:pt x="4" y="12001"/>
                  </a:cubicBezTo>
                  <a:cubicBezTo>
                    <a:pt x="1010" y="12078"/>
                    <a:pt x="2016" y="12156"/>
                    <a:pt x="3022" y="12234"/>
                  </a:cubicBezTo>
                  <a:cubicBezTo>
                    <a:pt x="3092" y="12665"/>
                    <a:pt x="3197" y="13084"/>
                    <a:pt x="3334" y="13489"/>
                  </a:cubicBezTo>
                  <a:cubicBezTo>
                    <a:pt x="2512" y="14057"/>
                    <a:pt x="1688" y="14625"/>
                    <a:pt x="864" y="15192"/>
                  </a:cubicBezTo>
                  <a:cubicBezTo>
                    <a:pt x="1312" y="15843"/>
                    <a:pt x="1709" y="16526"/>
                    <a:pt x="2050" y="17238"/>
                  </a:cubicBezTo>
                  <a:cubicBezTo>
                    <a:pt x="2938" y="16813"/>
                    <a:pt x="3825" y="16388"/>
                    <a:pt x="4712" y="15963"/>
                  </a:cubicBezTo>
                  <a:cubicBezTo>
                    <a:pt x="4996" y="16310"/>
                    <a:pt x="5310" y="16631"/>
                    <a:pt x="5650" y="16924"/>
                  </a:cubicBezTo>
                  <a:cubicBezTo>
                    <a:pt x="5230" y="17807"/>
                    <a:pt x="4811" y="18689"/>
                    <a:pt x="4391" y="19572"/>
                  </a:cubicBezTo>
                  <a:cubicBezTo>
                    <a:pt x="5105" y="19910"/>
                    <a:pt x="5790" y="20305"/>
                    <a:pt x="6442" y="20750"/>
                  </a:cubicBezTo>
                  <a:cubicBezTo>
                    <a:pt x="6988" y="19952"/>
                    <a:pt x="7535" y="19156"/>
                    <a:pt x="8080" y="18358"/>
                  </a:cubicBezTo>
                  <a:cubicBezTo>
                    <a:pt x="8505" y="18514"/>
                    <a:pt x="8949" y="18635"/>
                    <a:pt x="9404" y="18717"/>
                  </a:cubicBezTo>
                  <a:cubicBezTo>
                    <a:pt x="9481" y="19678"/>
                    <a:pt x="9559" y="20639"/>
                    <a:pt x="9636" y="21600"/>
                  </a:cubicBezTo>
                  <a:cubicBezTo>
                    <a:pt x="10423" y="21537"/>
                    <a:pt x="11214" y="21536"/>
                    <a:pt x="12001" y="21597"/>
                  </a:cubicBezTo>
                  <a:cubicBezTo>
                    <a:pt x="12075" y="20635"/>
                    <a:pt x="12149" y="19673"/>
                    <a:pt x="12223" y="18712"/>
                  </a:cubicBezTo>
                  <a:cubicBezTo>
                    <a:pt x="12678" y="18628"/>
                    <a:pt x="13120" y="18506"/>
                    <a:pt x="13546" y="18349"/>
                  </a:cubicBezTo>
                  <a:cubicBezTo>
                    <a:pt x="14094" y="19145"/>
                    <a:pt x="14643" y="19940"/>
                    <a:pt x="15192" y="20736"/>
                  </a:cubicBezTo>
                  <a:cubicBezTo>
                    <a:pt x="15842" y="20287"/>
                    <a:pt x="16526" y="19891"/>
                    <a:pt x="17238" y="19550"/>
                  </a:cubicBezTo>
                  <a:cubicBezTo>
                    <a:pt x="16816" y="18668"/>
                    <a:pt x="16394" y="17788"/>
                    <a:pt x="15972" y="16907"/>
                  </a:cubicBezTo>
                  <a:cubicBezTo>
                    <a:pt x="16310" y="16613"/>
                    <a:pt x="16622" y="16290"/>
                    <a:pt x="16905" y="15942"/>
                  </a:cubicBezTo>
                  <a:cubicBezTo>
                    <a:pt x="17794" y="16365"/>
                    <a:pt x="18683" y="16787"/>
                    <a:pt x="19572" y="17208"/>
                  </a:cubicBezTo>
                  <a:cubicBezTo>
                    <a:pt x="19910" y="16495"/>
                    <a:pt x="20304" y="15810"/>
                    <a:pt x="20750" y="15160"/>
                  </a:cubicBezTo>
                  <a:cubicBezTo>
                    <a:pt x="19926" y="14594"/>
                    <a:pt x="19100" y="14029"/>
                    <a:pt x="18275" y="13465"/>
                  </a:cubicBezTo>
                  <a:cubicBezTo>
                    <a:pt x="18411" y="13059"/>
                    <a:pt x="18514" y="12640"/>
                    <a:pt x="18584" y="12208"/>
                  </a:cubicBezTo>
                  <a:cubicBezTo>
                    <a:pt x="19589" y="12126"/>
                    <a:pt x="20595" y="12045"/>
                    <a:pt x="21600" y="11965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solidFill>
                  <a:schemeClr val="tx1"/>
                </a:solidFill>
                <a:latin typeface="微软雅黑" panose="020B0503020204020204" pitchFamily="34" charset="-122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10" name="Shape 1921"/>
            <p:cNvSpPr/>
            <p:nvPr/>
          </p:nvSpPr>
          <p:spPr>
            <a:xfrm>
              <a:off x="5797470" y="2694618"/>
              <a:ext cx="747531" cy="74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8" y="15372"/>
                  </a:moveTo>
                  <a:cubicBezTo>
                    <a:pt x="8371" y="15376"/>
                    <a:pt x="6391" y="13403"/>
                    <a:pt x="6387" y="10966"/>
                  </a:cubicBezTo>
                  <a:cubicBezTo>
                    <a:pt x="6383" y="8528"/>
                    <a:pt x="8355" y="6548"/>
                    <a:pt x="10793" y="6545"/>
                  </a:cubicBezTo>
                  <a:cubicBezTo>
                    <a:pt x="13231" y="6540"/>
                    <a:pt x="15211" y="8514"/>
                    <a:pt x="15215" y="10951"/>
                  </a:cubicBezTo>
                  <a:cubicBezTo>
                    <a:pt x="15219" y="13389"/>
                    <a:pt x="13246" y="15368"/>
                    <a:pt x="10808" y="15372"/>
                  </a:cubicBezTo>
                  <a:close/>
                  <a:moveTo>
                    <a:pt x="21600" y="11965"/>
                  </a:moveTo>
                  <a:cubicBezTo>
                    <a:pt x="21537" y="11178"/>
                    <a:pt x="21536" y="10387"/>
                    <a:pt x="21597" y="9600"/>
                  </a:cubicBezTo>
                  <a:cubicBezTo>
                    <a:pt x="20571" y="9522"/>
                    <a:pt x="19545" y="9442"/>
                    <a:pt x="18521" y="9364"/>
                  </a:cubicBezTo>
                  <a:cubicBezTo>
                    <a:pt x="18437" y="8954"/>
                    <a:pt x="18321" y="8557"/>
                    <a:pt x="18176" y="8175"/>
                  </a:cubicBezTo>
                  <a:cubicBezTo>
                    <a:pt x="19029" y="7586"/>
                    <a:pt x="19882" y="6998"/>
                    <a:pt x="20735" y="6409"/>
                  </a:cubicBezTo>
                  <a:cubicBezTo>
                    <a:pt x="20287" y="5760"/>
                    <a:pt x="19890" y="5075"/>
                    <a:pt x="19550" y="4363"/>
                  </a:cubicBezTo>
                  <a:cubicBezTo>
                    <a:pt x="18600" y="4819"/>
                    <a:pt x="17648" y="5274"/>
                    <a:pt x="16697" y="5729"/>
                  </a:cubicBezTo>
                  <a:cubicBezTo>
                    <a:pt x="16434" y="5433"/>
                    <a:pt x="16149" y="5156"/>
                    <a:pt x="15844" y="4902"/>
                  </a:cubicBezTo>
                  <a:cubicBezTo>
                    <a:pt x="16299" y="3945"/>
                    <a:pt x="16754" y="2988"/>
                    <a:pt x="17209" y="2030"/>
                  </a:cubicBezTo>
                  <a:cubicBezTo>
                    <a:pt x="16495" y="1691"/>
                    <a:pt x="15810" y="1297"/>
                    <a:pt x="15159" y="852"/>
                  </a:cubicBezTo>
                  <a:cubicBezTo>
                    <a:pt x="14555" y="1733"/>
                    <a:pt x="13951" y="2616"/>
                    <a:pt x="13346" y="3498"/>
                  </a:cubicBezTo>
                  <a:cubicBezTo>
                    <a:pt x="12982" y="3374"/>
                    <a:pt x="12608" y="3275"/>
                    <a:pt x="12222" y="3205"/>
                  </a:cubicBezTo>
                  <a:cubicBezTo>
                    <a:pt x="12136" y="2137"/>
                    <a:pt x="12050" y="1069"/>
                    <a:pt x="11965" y="0"/>
                  </a:cubicBezTo>
                  <a:cubicBezTo>
                    <a:pt x="11177" y="64"/>
                    <a:pt x="10386" y="66"/>
                    <a:pt x="9600" y="4"/>
                  </a:cubicBezTo>
                  <a:cubicBezTo>
                    <a:pt x="9518" y="1073"/>
                    <a:pt x="9435" y="2142"/>
                    <a:pt x="9353" y="3210"/>
                  </a:cubicBezTo>
                  <a:cubicBezTo>
                    <a:pt x="8968" y="3282"/>
                    <a:pt x="8593" y="3381"/>
                    <a:pt x="8229" y="3506"/>
                  </a:cubicBezTo>
                  <a:cubicBezTo>
                    <a:pt x="7622" y="2627"/>
                    <a:pt x="7015" y="1746"/>
                    <a:pt x="6409" y="866"/>
                  </a:cubicBezTo>
                  <a:cubicBezTo>
                    <a:pt x="5759" y="1314"/>
                    <a:pt x="5074" y="1710"/>
                    <a:pt x="4362" y="2052"/>
                  </a:cubicBezTo>
                  <a:cubicBezTo>
                    <a:pt x="4821" y="3008"/>
                    <a:pt x="5278" y="3964"/>
                    <a:pt x="5736" y="4920"/>
                  </a:cubicBezTo>
                  <a:cubicBezTo>
                    <a:pt x="5432" y="5175"/>
                    <a:pt x="5148" y="5452"/>
                    <a:pt x="4886" y="5749"/>
                  </a:cubicBezTo>
                  <a:cubicBezTo>
                    <a:pt x="3933" y="5298"/>
                    <a:pt x="2982" y="4845"/>
                    <a:pt x="2029" y="4393"/>
                  </a:cubicBezTo>
                  <a:cubicBezTo>
                    <a:pt x="1690" y="5105"/>
                    <a:pt x="1296" y="5792"/>
                    <a:pt x="850" y="6443"/>
                  </a:cubicBezTo>
                  <a:cubicBezTo>
                    <a:pt x="1705" y="7028"/>
                    <a:pt x="2560" y="7614"/>
                    <a:pt x="3416" y="8199"/>
                  </a:cubicBezTo>
                  <a:cubicBezTo>
                    <a:pt x="3273" y="8583"/>
                    <a:pt x="3157" y="8980"/>
                    <a:pt x="3075" y="9390"/>
                  </a:cubicBezTo>
                  <a:cubicBezTo>
                    <a:pt x="2050" y="9472"/>
                    <a:pt x="1025" y="9554"/>
                    <a:pt x="0" y="9636"/>
                  </a:cubicBezTo>
                  <a:cubicBezTo>
                    <a:pt x="63" y="10424"/>
                    <a:pt x="64" y="11214"/>
                    <a:pt x="4" y="12001"/>
                  </a:cubicBezTo>
                  <a:cubicBezTo>
                    <a:pt x="1010" y="12078"/>
                    <a:pt x="2016" y="12156"/>
                    <a:pt x="3022" y="12234"/>
                  </a:cubicBezTo>
                  <a:cubicBezTo>
                    <a:pt x="3092" y="12665"/>
                    <a:pt x="3197" y="13084"/>
                    <a:pt x="3334" y="13489"/>
                  </a:cubicBezTo>
                  <a:cubicBezTo>
                    <a:pt x="2512" y="14057"/>
                    <a:pt x="1688" y="14625"/>
                    <a:pt x="864" y="15192"/>
                  </a:cubicBezTo>
                  <a:cubicBezTo>
                    <a:pt x="1312" y="15843"/>
                    <a:pt x="1709" y="16526"/>
                    <a:pt x="2050" y="17238"/>
                  </a:cubicBezTo>
                  <a:cubicBezTo>
                    <a:pt x="2938" y="16813"/>
                    <a:pt x="3825" y="16388"/>
                    <a:pt x="4712" y="15963"/>
                  </a:cubicBezTo>
                  <a:cubicBezTo>
                    <a:pt x="4996" y="16310"/>
                    <a:pt x="5310" y="16631"/>
                    <a:pt x="5650" y="16924"/>
                  </a:cubicBezTo>
                  <a:cubicBezTo>
                    <a:pt x="5230" y="17807"/>
                    <a:pt x="4811" y="18689"/>
                    <a:pt x="4391" y="19572"/>
                  </a:cubicBezTo>
                  <a:cubicBezTo>
                    <a:pt x="5105" y="19910"/>
                    <a:pt x="5790" y="20305"/>
                    <a:pt x="6442" y="20750"/>
                  </a:cubicBezTo>
                  <a:cubicBezTo>
                    <a:pt x="6988" y="19952"/>
                    <a:pt x="7535" y="19156"/>
                    <a:pt x="8080" y="18358"/>
                  </a:cubicBezTo>
                  <a:cubicBezTo>
                    <a:pt x="8505" y="18514"/>
                    <a:pt x="8949" y="18635"/>
                    <a:pt x="9404" y="18717"/>
                  </a:cubicBezTo>
                  <a:cubicBezTo>
                    <a:pt x="9481" y="19678"/>
                    <a:pt x="9559" y="20639"/>
                    <a:pt x="9636" y="21600"/>
                  </a:cubicBezTo>
                  <a:cubicBezTo>
                    <a:pt x="10423" y="21537"/>
                    <a:pt x="11214" y="21536"/>
                    <a:pt x="12001" y="21597"/>
                  </a:cubicBezTo>
                  <a:cubicBezTo>
                    <a:pt x="12075" y="20635"/>
                    <a:pt x="12149" y="19673"/>
                    <a:pt x="12223" y="18712"/>
                  </a:cubicBezTo>
                  <a:cubicBezTo>
                    <a:pt x="12678" y="18628"/>
                    <a:pt x="13120" y="18506"/>
                    <a:pt x="13546" y="18349"/>
                  </a:cubicBezTo>
                  <a:cubicBezTo>
                    <a:pt x="14094" y="19145"/>
                    <a:pt x="14643" y="19940"/>
                    <a:pt x="15192" y="20736"/>
                  </a:cubicBezTo>
                  <a:cubicBezTo>
                    <a:pt x="15842" y="20287"/>
                    <a:pt x="16526" y="19891"/>
                    <a:pt x="17238" y="19550"/>
                  </a:cubicBezTo>
                  <a:cubicBezTo>
                    <a:pt x="16816" y="18668"/>
                    <a:pt x="16394" y="17788"/>
                    <a:pt x="15972" y="16907"/>
                  </a:cubicBezTo>
                  <a:cubicBezTo>
                    <a:pt x="16310" y="16613"/>
                    <a:pt x="16622" y="16290"/>
                    <a:pt x="16905" y="15942"/>
                  </a:cubicBezTo>
                  <a:cubicBezTo>
                    <a:pt x="17794" y="16365"/>
                    <a:pt x="18683" y="16787"/>
                    <a:pt x="19572" y="17208"/>
                  </a:cubicBezTo>
                  <a:cubicBezTo>
                    <a:pt x="19910" y="16495"/>
                    <a:pt x="20304" y="15810"/>
                    <a:pt x="20750" y="15160"/>
                  </a:cubicBezTo>
                  <a:cubicBezTo>
                    <a:pt x="19926" y="14594"/>
                    <a:pt x="19100" y="14029"/>
                    <a:pt x="18275" y="13465"/>
                  </a:cubicBezTo>
                  <a:cubicBezTo>
                    <a:pt x="18411" y="13059"/>
                    <a:pt x="18514" y="12640"/>
                    <a:pt x="18584" y="12208"/>
                  </a:cubicBezTo>
                  <a:cubicBezTo>
                    <a:pt x="19589" y="12126"/>
                    <a:pt x="20595" y="12045"/>
                    <a:pt x="21600" y="11965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solidFill>
                  <a:schemeClr val="tx1"/>
                </a:solidFill>
                <a:latin typeface="微软雅黑" panose="020B0503020204020204" pitchFamily="34" charset="-122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11" name="Shape 1922"/>
            <p:cNvSpPr/>
            <p:nvPr/>
          </p:nvSpPr>
          <p:spPr>
            <a:xfrm>
              <a:off x="6936848" y="4530710"/>
              <a:ext cx="686169" cy="686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8" y="15372"/>
                  </a:moveTo>
                  <a:cubicBezTo>
                    <a:pt x="8371" y="15376"/>
                    <a:pt x="6391" y="13403"/>
                    <a:pt x="6387" y="10966"/>
                  </a:cubicBezTo>
                  <a:cubicBezTo>
                    <a:pt x="6383" y="8528"/>
                    <a:pt x="8355" y="6548"/>
                    <a:pt x="10793" y="6545"/>
                  </a:cubicBezTo>
                  <a:cubicBezTo>
                    <a:pt x="13231" y="6540"/>
                    <a:pt x="15211" y="8514"/>
                    <a:pt x="15215" y="10951"/>
                  </a:cubicBezTo>
                  <a:cubicBezTo>
                    <a:pt x="15219" y="13389"/>
                    <a:pt x="13246" y="15368"/>
                    <a:pt x="10808" y="15372"/>
                  </a:cubicBezTo>
                  <a:close/>
                  <a:moveTo>
                    <a:pt x="21600" y="11965"/>
                  </a:moveTo>
                  <a:cubicBezTo>
                    <a:pt x="21537" y="11178"/>
                    <a:pt x="21536" y="10387"/>
                    <a:pt x="21597" y="9600"/>
                  </a:cubicBezTo>
                  <a:cubicBezTo>
                    <a:pt x="20571" y="9522"/>
                    <a:pt x="19545" y="9442"/>
                    <a:pt x="18521" y="9364"/>
                  </a:cubicBezTo>
                  <a:cubicBezTo>
                    <a:pt x="18437" y="8954"/>
                    <a:pt x="18321" y="8557"/>
                    <a:pt x="18176" y="8175"/>
                  </a:cubicBezTo>
                  <a:cubicBezTo>
                    <a:pt x="19029" y="7586"/>
                    <a:pt x="19882" y="6998"/>
                    <a:pt x="20735" y="6409"/>
                  </a:cubicBezTo>
                  <a:cubicBezTo>
                    <a:pt x="20287" y="5760"/>
                    <a:pt x="19890" y="5075"/>
                    <a:pt x="19550" y="4363"/>
                  </a:cubicBezTo>
                  <a:cubicBezTo>
                    <a:pt x="18600" y="4819"/>
                    <a:pt x="17648" y="5274"/>
                    <a:pt x="16697" y="5729"/>
                  </a:cubicBezTo>
                  <a:cubicBezTo>
                    <a:pt x="16434" y="5433"/>
                    <a:pt x="16149" y="5156"/>
                    <a:pt x="15844" y="4902"/>
                  </a:cubicBezTo>
                  <a:cubicBezTo>
                    <a:pt x="16299" y="3945"/>
                    <a:pt x="16754" y="2988"/>
                    <a:pt x="17209" y="2030"/>
                  </a:cubicBezTo>
                  <a:cubicBezTo>
                    <a:pt x="16495" y="1691"/>
                    <a:pt x="15810" y="1297"/>
                    <a:pt x="15159" y="852"/>
                  </a:cubicBezTo>
                  <a:cubicBezTo>
                    <a:pt x="14555" y="1733"/>
                    <a:pt x="13951" y="2616"/>
                    <a:pt x="13346" y="3498"/>
                  </a:cubicBezTo>
                  <a:cubicBezTo>
                    <a:pt x="12982" y="3374"/>
                    <a:pt x="12608" y="3275"/>
                    <a:pt x="12222" y="3205"/>
                  </a:cubicBezTo>
                  <a:cubicBezTo>
                    <a:pt x="12136" y="2137"/>
                    <a:pt x="12050" y="1069"/>
                    <a:pt x="11965" y="0"/>
                  </a:cubicBezTo>
                  <a:cubicBezTo>
                    <a:pt x="11177" y="64"/>
                    <a:pt x="10386" y="66"/>
                    <a:pt x="9600" y="4"/>
                  </a:cubicBezTo>
                  <a:cubicBezTo>
                    <a:pt x="9518" y="1073"/>
                    <a:pt x="9435" y="2142"/>
                    <a:pt x="9353" y="3210"/>
                  </a:cubicBezTo>
                  <a:cubicBezTo>
                    <a:pt x="8968" y="3282"/>
                    <a:pt x="8593" y="3381"/>
                    <a:pt x="8229" y="3506"/>
                  </a:cubicBezTo>
                  <a:cubicBezTo>
                    <a:pt x="7622" y="2627"/>
                    <a:pt x="7015" y="1746"/>
                    <a:pt x="6409" y="866"/>
                  </a:cubicBezTo>
                  <a:cubicBezTo>
                    <a:pt x="5759" y="1314"/>
                    <a:pt x="5074" y="1710"/>
                    <a:pt x="4362" y="2052"/>
                  </a:cubicBezTo>
                  <a:cubicBezTo>
                    <a:pt x="4821" y="3008"/>
                    <a:pt x="5278" y="3964"/>
                    <a:pt x="5736" y="4920"/>
                  </a:cubicBezTo>
                  <a:cubicBezTo>
                    <a:pt x="5432" y="5175"/>
                    <a:pt x="5148" y="5452"/>
                    <a:pt x="4886" y="5749"/>
                  </a:cubicBezTo>
                  <a:cubicBezTo>
                    <a:pt x="3933" y="5298"/>
                    <a:pt x="2982" y="4845"/>
                    <a:pt x="2029" y="4393"/>
                  </a:cubicBezTo>
                  <a:cubicBezTo>
                    <a:pt x="1690" y="5105"/>
                    <a:pt x="1296" y="5792"/>
                    <a:pt x="850" y="6443"/>
                  </a:cubicBezTo>
                  <a:cubicBezTo>
                    <a:pt x="1705" y="7028"/>
                    <a:pt x="2560" y="7614"/>
                    <a:pt x="3416" y="8199"/>
                  </a:cubicBezTo>
                  <a:cubicBezTo>
                    <a:pt x="3273" y="8583"/>
                    <a:pt x="3157" y="8980"/>
                    <a:pt x="3075" y="9390"/>
                  </a:cubicBezTo>
                  <a:cubicBezTo>
                    <a:pt x="2050" y="9472"/>
                    <a:pt x="1025" y="9554"/>
                    <a:pt x="0" y="9636"/>
                  </a:cubicBezTo>
                  <a:cubicBezTo>
                    <a:pt x="63" y="10424"/>
                    <a:pt x="64" y="11214"/>
                    <a:pt x="4" y="12001"/>
                  </a:cubicBezTo>
                  <a:cubicBezTo>
                    <a:pt x="1010" y="12078"/>
                    <a:pt x="2016" y="12156"/>
                    <a:pt x="3022" y="12234"/>
                  </a:cubicBezTo>
                  <a:cubicBezTo>
                    <a:pt x="3092" y="12665"/>
                    <a:pt x="3197" y="13084"/>
                    <a:pt x="3334" y="13489"/>
                  </a:cubicBezTo>
                  <a:cubicBezTo>
                    <a:pt x="2512" y="14057"/>
                    <a:pt x="1688" y="14625"/>
                    <a:pt x="864" y="15192"/>
                  </a:cubicBezTo>
                  <a:cubicBezTo>
                    <a:pt x="1312" y="15843"/>
                    <a:pt x="1709" y="16526"/>
                    <a:pt x="2050" y="17238"/>
                  </a:cubicBezTo>
                  <a:cubicBezTo>
                    <a:pt x="2938" y="16813"/>
                    <a:pt x="3825" y="16388"/>
                    <a:pt x="4712" y="15963"/>
                  </a:cubicBezTo>
                  <a:cubicBezTo>
                    <a:pt x="4996" y="16310"/>
                    <a:pt x="5310" y="16631"/>
                    <a:pt x="5650" y="16924"/>
                  </a:cubicBezTo>
                  <a:cubicBezTo>
                    <a:pt x="5230" y="17807"/>
                    <a:pt x="4811" y="18689"/>
                    <a:pt x="4391" y="19572"/>
                  </a:cubicBezTo>
                  <a:cubicBezTo>
                    <a:pt x="5105" y="19910"/>
                    <a:pt x="5790" y="20305"/>
                    <a:pt x="6442" y="20750"/>
                  </a:cubicBezTo>
                  <a:cubicBezTo>
                    <a:pt x="6988" y="19952"/>
                    <a:pt x="7535" y="19156"/>
                    <a:pt x="8080" y="18358"/>
                  </a:cubicBezTo>
                  <a:cubicBezTo>
                    <a:pt x="8505" y="18514"/>
                    <a:pt x="8949" y="18635"/>
                    <a:pt x="9404" y="18717"/>
                  </a:cubicBezTo>
                  <a:cubicBezTo>
                    <a:pt x="9481" y="19678"/>
                    <a:pt x="9559" y="20639"/>
                    <a:pt x="9636" y="21600"/>
                  </a:cubicBezTo>
                  <a:cubicBezTo>
                    <a:pt x="10423" y="21537"/>
                    <a:pt x="11214" y="21536"/>
                    <a:pt x="12001" y="21597"/>
                  </a:cubicBezTo>
                  <a:cubicBezTo>
                    <a:pt x="12075" y="20635"/>
                    <a:pt x="12149" y="19673"/>
                    <a:pt x="12223" y="18712"/>
                  </a:cubicBezTo>
                  <a:cubicBezTo>
                    <a:pt x="12678" y="18628"/>
                    <a:pt x="13120" y="18506"/>
                    <a:pt x="13546" y="18349"/>
                  </a:cubicBezTo>
                  <a:cubicBezTo>
                    <a:pt x="14094" y="19145"/>
                    <a:pt x="14643" y="19940"/>
                    <a:pt x="15192" y="20736"/>
                  </a:cubicBezTo>
                  <a:cubicBezTo>
                    <a:pt x="15842" y="20287"/>
                    <a:pt x="16526" y="19891"/>
                    <a:pt x="17238" y="19550"/>
                  </a:cubicBezTo>
                  <a:cubicBezTo>
                    <a:pt x="16816" y="18668"/>
                    <a:pt x="16394" y="17788"/>
                    <a:pt x="15972" y="16907"/>
                  </a:cubicBezTo>
                  <a:cubicBezTo>
                    <a:pt x="16310" y="16613"/>
                    <a:pt x="16622" y="16290"/>
                    <a:pt x="16905" y="15942"/>
                  </a:cubicBezTo>
                  <a:cubicBezTo>
                    <a:pt x="17794" y="16365"/>
                    <a:pt x="18683" y="16787"/>
                    <a:pt x="19572" y="17208"/>
                  </a:cubicBezTo>
                  <a:cubicBezTo>
                    <a:pt x="19910" y="16495"/>
                    <a:pt x="20304" y="15810"/>
                    <a:pt x="20750" y="15160"/>
                  </a:cubicBezTo>
                  <a:cubicBezTo>
                    <a:pt x="19926" y="14594"/>
                    <a:pt x="19100" y="14029"/>
                    <a:pt x="18275" y="13465"/>
                  </a:cubicBezTo>
                  <a:cubicBezTo>
                    <a:pt x="18411" y="13059"/>
                    <a:pt x="18514" y="12640"/>
                    <a:pt x="18584" y="12208"/>
                  </a:cubicBezTo>
                  <a:cubicBezTo>
                    <a:pt x="19589" y="12126"/>
                    <a:pt x="20595" y="12045"/>
                    <a:pt x="21600" y="11965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solidFill>
                  <a:schemeClr val="tx1"/>
                </a:solidFill>
                <a:latin typeface="微软雅黑" panose="020B0503020204020204" pitchFamily="34" charset="-122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12" name="Shape 1923"/>
            <p:cNvSpPr/>
            <p:nvPr/>
          </p:nvSpPr>
          <p:spPr>
            <a:xfrm>
              <a:off x="7317794" y="3125623"/>
              <a:ext cx="1576079" cy="1576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8" y="15372"/>
                  </a:moveTo>
                  <a:cubicBezTo>
                    <a:pt x="8371" y="15376"/>
                    <a:pt x="6391" y="13403"/>
                    <a:pt x="6387" y="10966"/>
                  </a:cubicBezTo>
                  <a:cubicBezTo>
                    <a:pt x="6383" y="8528"/>
                    <a:pt x="8355" y="6548"/>
                    <a:pt x="10793" y="6545"/>
                  </a:cubicBezTo>
                  <a:cubicBezTo>
                    <a:pt x="13231" y="6540"/>
                    <a:pt x="15211" y="8514"/>
                    <a:pt x="15215" y="10951"/>
                  </a:cubicBezTo>
                  <a:cubicBezTo>
                    <a:pt x="15219" y="13389"/>
                    <a:pt x="13246" y="15368"/>
                    <a:pt x="10808" y="15372"/>
                  </a:cubicBezTo>
                  <a:close/>
                  <a:moveTo>
                    <a:pt x="21600" y="11965"/>
                  </a:moveTo>
                  <a:cubicBezTo>
                    <a:pt x="21537" y="11178"/>
                    <a:pt x="21536" y="10387"/>
                    <a:pt x="21597" y="9600"/>
                  </a:cubicBezTo>
                  <a:cubicBezTo>
                    <a:pt x="20571" y="9522"/>
                    <a:pt x="19545" y="9442"/>
                    <a:pt x="18521" y="9364"/>
                  </a:cubicBezTo>
                  <a:cubicBezTo>
                    <a:pt x="18437" y="8954"/>
                    <a:pt x="18321" y="8557"/>
                    <a:pt x="18176" y="8175"/>
                  </a:cubicBezTo>
                  <a:cubicBezTo>
                    <a:pt x="19029" y="7586"/>
                    <a:pt x="19882" y="6998"/>
                    <a:pt x="20735" y="6409"/>
                  </a:cubicBezTo>
                  <a:cubicBezTo>
                    <a:pt x="20287" y="5760"/>
                    <a:pt x="19890" y="5075"/>
                    <a:pt x="19550" y="4363"/>
                  </a:cubicBezTo>
                  <a:cubicBezTo>
                    <a:pt x="18600" y="4819"/>
                    <a:pt x="17648" y="5274"/>
                    <a:pt x="16697" y="5729"/>
                  </a:cubicBezTo>
                  <a:cubicBezTo>
                    <a:pt x="16434" y="5433"/>
                    <a:pt x="16149" y="5156"/>
                    <a:pt x="15844" y="4902"/>
                  </a:cubicBezTo>
                  <a:cubicBezTo>
                    <a:pt x="16299" y="3945"/>
                    <a:pt x="16754" y="2988"/>
                    <a:pt x="17209" y="2030"/>
                  </a:cubicBezTo>
                  <a:cubicBezTo>
                    <a:pt x="16495" y="1691"/>
                    <a:pt x="15810" y="1297"/>
                    <a:pt x="15159" y="852"/>
                  </a:cubicBezTo>
                  <a:cubicBezTo>
                    <a:pt x="14555" y="1733"/>
                    <a:pt x="13951" y="2616"/>
                    <a:pt x="13346" y="3498"/>
                  </a:cubicBezTo>
                  <a:cubicBezTo>
                    <a:pt x="12982" y="3374"/>
                    <a:pt x="12608" y="3275"/>
                    <a:pt x="12222" y="3205"/>
                  </a:cubicBezTo>
                  <a:cubicBezTo>
                    <a:pt x="12136" y="2137"/>
                    <a:pt x="12050" y="1069"/>
                    <a:pt x="11965" y="0"/>
                  </a:cubicBezTo>
                  <a:cubicBezTo>
                    <a:pt x="11177" y="64"/>
                    <a:pt x="10386" y="66"/>
                    <a:pt x="9600" y="4"/>
                  </a:cubicBezTo>
                  <a:cubicBezTo>
                    <a:pt x="9518" y="1073"/>
                    <a:pt x="9435" y="2142"/>
                    <a:pt x="9353" y="3210"/>
                  </a:cubicBezTo>
                  <a:cubicBezTo>
                    <a:pt x="8968" y="3282"/>
                    <a:pt x="8593" y="3381"/>
                    <a:pt x="8229" y="3506"/>
                  </a:cubicBezTo>
                  <a:cubicBezTo>
                    <a:pt x="7622" y="2627"/>
                    <a:pt x="7015" y="1746"/>
                    <a:pt x="6409" y="866"/>
                  </a:cubicBezTo>
                  <a:cubicBezTo>
                    <a:pt x="5759" y="1314"/>
                    <a:pt x="5074" y="1710"/>
                    <a:pt x="4362" y="2052"/>
                  </a:cubicBezTo>
                  <a:cubicBezTo>
                    <a:pt x="4821" y="3008"/>
                    <a:pt x="5278" y="3964"/>
                    <a:pt x="5736" y="4920"/>
                  </a:cubicBezTo>
                  <a:cubicBezTo>
                    <a:pt x="5432" y="5175"/>
                    <a:pt x="5148" y="5452"/>
                    <a:pt x="4886" y="5749"/>
                  </a:cubicBezTo>
                  <a:cubicBezTo>
                    <a:pt x="3933" y="5298"/>
                    <a:pt x="2982" y="4845"/>
                    <a:pt x="2029" y="4393"/>
                  </a:cubicBezTo>
                  <a:cubicBezTo>
                    <a:pt x="1690" y="5105"/>
                    <a:pt x="1296" y="5792"/>
                    <a:pt x="850" y="6443"/>
                  </a:cubicBezTo>
                  <a:cubicBezTo>
                    <a:pt x="1705" y="7028"/>
                    <a:pt x="2560" y="7614"/>
                    <a:pt x="3416" y="8199"/>
                  </a:cubicBezTo>
                  <a:cubicBezTo>
                    <a:pt x="3273" y="8583"/>
                    <a:pt x="3157" y="8980"/>
                    <a:pt x="3075" y="9390"/>
                  </a:cubicBezTo>
                  <a:cubicBezTo>
                    <a:pt x="2050" y="9472"/>
                    <a:pt x="1025" y="9554"/>
                    <a:pt x="0" y="9636"/>
                  </a:cubicBezTo>
                  <a:cubicBezTo>
                    <a:pt x="63" y="10424"/>
                    <a:pt x="64" y="11214"/>
                    <a:pt x="4" y="12001"/>
                  </a:cubicBezTo>
                  <a:cubicBezTo>
                    <a:pt x="1010" y="12078"/>
                    <a:pt x="2016" y="12156"/>
                    <a:pt x="3022" y="12234"/>
                  </a:cubicBezTo>
                  <a:cubicBezTo>
                    <a:pt x="3092" y="12665"/>
                    <a:pt x="3197" y="13084"/>
                    <a:pt x="3334" y="13489"/>
                  </a:cubicBezTo>
                  <a:cubicBezTo>
                    <a:pt x="2512" y="14057"/>
                    <a:pt x="1688" y="14625"/>
                    <a:pt x="864" y="15192"/>
                  </a:cubicBezTo>
                  <a:cubicBezTo>
                    <a:pt x="1312" y="15843"/>
                    <a:pt x="1709" y="16526"/>
                    <a:pt x="2050" y="17238"/>
                  </a:cubicBezTo>
                  <a:cubicBezTo>
                    <a:pt x="2938" y="16813"/>
                    <a:pt x="3825" y="16388"/>
                    <a:pt x="4712" y="15963"/>
                  </a:cubicBezTo>
                  <a:cubicBezTo>
                    <a:pt x="4996" y="16310"/>
                    <a:pt x="5310" y="16631"/>
                    <a:pt x="5650" y="16924"/>
                  </a:cubicBezTo>
                  <a:cubicBezTo>
                    <a:pt x="5230" y="17807"/>
                    <a:pt x="4811" y="18689"/>
                    <a:pt x="4391" y="19572"/>
                  </a:cubicBezTo>
                  <a:cubicBezTo>
                    <a:pt x="5105" y="19910"/>
                    <a:pt x="5790" y="20305"/>
                    <a:pt x="6442" y="20750"/>
                  </a:cubicBezTo>
                  <a:cubicBezTo>
                    <a:pt x="6988" y="19952"/>
                    <a:pt x="7535" y="19156"/>
                    <a:pt x="8080" y="18358"/>
                  </a:cubicBezTo>
                  <a:cubicBezTo>
                    <a:pt x="8505" y="18514"/>
                    <a:pt x="8949" y="18635"/>
                    <a:pt x="9404" y="18717"/>
                  </a:cubicBezTo>
                  <a:cubicBezTo>
                    <a:pt x="9481" y="19678"/>
                    <a:pt x="9559" y="20639"/>
                    <a:pt x="9636" y="21600"/>
                  </a:cubicBezTo>
                  <a:cubicBezTo>
                    <a:pt x="10423" y="21537"/>
                    <a:pt x="11214" y="21536"/>
                    <a:pt x="12001" y="21597"/>
                  </a:cubicBezTo>
                  <a:cubicBezTo>
                    <a:pt x="12075" y="20635"/>
                    <a:pt x="12149" y="19673"/>
                    <a:pt x="12223" y="18712"/>
                  </a:cubicBezTo>
                  <a:cubicBezTo>
                    <a:pt x="12678" y="18628"/>
                    <a:pt x="13120" y="18506"/>
                    <a:pt x="13546" y="18349"/>
                  </a:cubicBezTo>
                  <a:cubicBezTo>
                    <a:pt x="14094" y="19145"/>
                    <a:pt x="14643" y="19940"/>
                    <a:pt x="15192" y="20736"/>
                  </a:cubicBezTo>
                  <a:cubicBezTo>
                    <a:pt x="15842" y="20287"/>
                    <a:pt x="16526" y="19891"/>
                    <a:pt x="17238" y="19550"/>
                  </a:cubicBezTo>
                  <a:cubicBezTo>
                    <a:pt x="16816" y="18668"/>
                    <a:pt x="16394" y="17788"/>
                    <a:pt x="15972" y="16907"/>
                  </a:cubicBezTo>
                  <a:cubicBezTo>
                    <a:pt x="16310" y="16613"/>
                    <a:pt x="16622" y="16290"/>
                    <a:pt x="16905" y="15942"/>
                  </a:cubicBezTo>
                  <a:cubicBezTo>
                    <a:pt x="17794" y="16365"/>
                    <a:pt x="18683" y="16787"/>
                    <a:pt x="19572" y="17208"/>
                  </a:cubicBezTo>
                  <a:cubicBezTo>
                    <a:pt x="19910" y="16495"/>
                    <a:pt x="20304" y="15810"/>
                    <a:pt x="20750" y="15160"/>
                  </a:cubicBezTo>
                  <a:cubicBezTo>
                    <a:pt x="19926" y="14594"/>
                    <a:pt x="19100" y="14029"/>
                    <a:pt x="18275" y="13465"/>
                  </a:cubicBezTo>
                  <a:cubicBezTo>
                    <a:pt x="18411" y="13059"/>
                    <a:pt x="18514" y="12640"/>
                    <a:pt x="18584" y="12208"/>
                  </a:cubicBezTo>
                  <a:cubicBezTo>
                    <a:pt x="19589" y="12126"/>
                    <a:pt x="20595" y="12045"/>
                    <a:pt x="21600" y="11965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solidFill>
                  <a:schemeClr val="tx1"/>
                </a:solidFill>
                <a:latin typeface="微软雅黑" panose="020B0503020204020204" pitchFamily="34" charset="-122"/>
                <a:ea typeface="Helvetica Light"/>
                <a:cs typeface="Helvetica Light"/>
                <a:sym typeface="Helvetica Light"/>
              </a:endParaRPr>
            </a:p>
          </p:txBody>
        </p:sp>
      </p:grpSp>
      <p:sp>
        <p:nvSpPr>
          <p:cNvPr id="13" name="Shape 1931"/>
          <p:cNvSpPr/>
          <p:nvPr/>
        </p:nvSpPr>
        <p:spPr>
          <a:xfrm>
            <a:off x="1459241" y="2976454"/>
            <a:ext cx="1265319" cy="4042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203" extrusionOk="0">
                <a:moveTo>
                  <a:pt x="0" y="18203"/>
                </a:moveTo>
                <a:cubicBezTo>
                  <a:pt x="6036" y="1983"/>
                  <a:pt x="13236" y="-3397"/>
                  <a:pt x="21600" y="2063"/>
                </a:cubicBezTo>
              </a:path>
            </a:pathLst>
          </a:custGeom>
          <a:ln w="25400">
            <a:solidFill>
              <a:schemeClr val="accent1"/>
            </a:solidFill>
            <a:miter lim="400000"/>
            <a:headEnd type="triangle"/>
            <a:tailEnd type="oval"/>
          </a:ln>
        </p:spPr>
        <p:txBody>
          <a:bodyPr lIns="68580" tIns="34290" rIns="68580" bIns="34290"/>
          <a:lstStyle/>
          <a:p>
            <a:pPr>
              <a:defRPr/>
            </a:pPr>
            <a:endParaRPr sz="1000" kern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Shape 1932"/>
          <p:cNvSpPr/>
          <p:nvPr/>
        </p:nvSpPr>
        <p:spPr>
          <a:xfrm>
            <a:off x="2971800" y="1092200"/>
            <a:ext cx="798195" cy="17976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477" h="21600" extrusionOk="0">
                <a:moveTo>
                  <a:pt x="0" y="0"/>
                </a:moveTo>
                <a:cubicBezTo>
                  <a:pt x="19121" y="3557"/>
                  <a:pt x="21600" y="10757"/>
                  <a:pt x="7438" y="21600"/>
                </a:cubicBezTo>
              </a:path>
            </a:pathLst>
          </a:custGeom>
          <a:ln w="25400">
            <a:solidFill>
              <a:schemeClr val="accent2"/>
            </a:solidFill>
            <a:miter lim="400000"/>
            <a:headEnd type="triangle"/>
            <a:tailEnd type="oval"/>
          </a:ln>
        </p:spPr>
        <p:txBody>
          <a:bodyPr lIns="68580" tIns="34290" rIns="68580" bIns="34290"/>
          <a:lstStyle/>
          <a:p>
            <a:pPr>
              <a:defRPr/>
            </a:pPr>
            <a:endParaRPr sz="1000" kern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Shape 1933"/>
          <p:cNvSpPr/>
          <p:nvPr/>
        </p:nvSpPr>
        <p:spPr>
          <a:xfrm>
            <a:off x="5269865" y="3616960"/>
            <a:ext cx="323215" cy="4540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9013" y="17716"/>
                  <a:pt x="1813" y="10516"/>
                  <a:pt x="0" y="0"/>
                </a:cubicBezTo>
              </a:path>
            </a:pathLst>
          </a:custGeom>
          <a:ln w="25400">
            <a:solidFill>
              <a:schemeClr val="accent2"/>
            </a:solidFill>
            <a:miter lim="400000"/>
            <a:headEnd type="triangle"/>
            <a:tailEnd type="oval"/>
          </a:ln>
        </p:spPr>
        <p:txBody>
          <a:bodyPr lIns="68580" tIns="34290" rIns="68580" bIns="34290"/>
          <a:lstStyle/>
          <a:p>
            <a:pPr>
              <a:defRPr/>
            </a:pPr>
            <a:endParaRPr sz="1000" kern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Shape 1925"/>
          <p:cNvSpPr/>
          <p:nvPr/>
        </p:nvSpPr>
        <p:spPr>
          <a:xfrm>
            <a:off x="2320909" y="2629527"/>
            <a:ext cx="775495" cy="7755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8" y="15372"/>
                </a:moveTo>
                <a:cubicBezTo>
                  <a:pt x="8371" y="15376"/>
                  <a:pt x="6391" y="13403"/>
                  <a:pt x="6387" y="10966"/>
                </a:cubicBezTo>
                <a:cubicBezTo>
                  <a:pt x="6383" y="8528"/>
                  <a:pt x="8355" y="6548"/>
                  <a:pt x="10793" y="6545"/>
                </a:cubicBezTo>
                <a:cubicBezTo>
                  <a:pt x="13231" y="6540"/>
                  <a:pt x="15211" y="8514"/>
                  <a:pt x="15215" y="10951"/>
                </a:cubicBezTo>
                <a:cubicBezTo>
                  <a:pt x="15219" y="13389"/>
                  <a:pt x="13246" y="15368"/>
                  <a:pt x="10808" y="15372"/>
                </a:cubicBezTo>
                <a:close/>
                <a:moveTo>
                  <a:pt x="21600" y="11965"/>
                </a:moveTo>
                <a:cubicBezTo>
                  <a:pt x="21537" y="11178"/>
                  <a:pt x="21536" y="10387"/>
                  <a:pt x="21597" y="9600"/>
                </a:cubicBezTo>
                <a:cubicBezTo>
                  <a:pt x="20571" y="9522"/>
                  <a:pt x="19545" y="9442"/>
                  <a:pt x="18521" y="9364"/>
                </a:cubicBezTo>
                <a:cubicBezTo>
                  <a:pt x="18437" y="8954"/>
                  <a:pt x="18321" y="8557"/>
                  <a:pt x="18176" y="8175"/>
                </a:cubicBezTo>
                <a:cubicBezTo>
                  <a:pt x="19029" y="7586"/>
                  <a:pt x="19882" y="6998"/>
                  <a:pt x="20735" y="6409"/>
                </a:cubicBezTo>
                <a:cubicBezTo>
                  <a:pt x="20287" y="5760"/>
                  <a:pt x="19890" y="5075"/>
                  <a:pt x="19550" y="4363"/>
                </a:cubicBezTo>
                <a:cubicBezTo>
                  <a:pt x="18600" y="4819"/>
                  <a:pt x="17648" y="5274"/>
                  <a:pt x="16697" y="5729"/>
                </a:cubicBezTo>
                <a:cubicBezTo>
                  <a:pt x="16434" y="5433"/>
                  <a:pt x="16149" y="5156"/>
                  <a:pt x="15844" y="4902"/>
                </a:cubicBezTo>
                <a:cubicBezTo>
                  <a:pt x="16299" y="3945"/>
                  <a:pt x="16754" y="2988"/>
                  <a:pt x="17209" y="2030"/>
                </a:cubicBezTo>
                <a:cubicBezTo>
                  <a:pt x="16495" y="1691"/>
                  <a:pt x="15810" y="1297"/>
                  <a:pt x="15159" y="852"/>
                </a:cubicBezTo>
                <a:cubicBezTo>
                  <a:pt x="14555" y="1733"/>
                  <a:pt x="13951" y="2616"/>
                  <a:pt x="13346" y="3498"/>
                </a:cubicBezTo>
                <a:cubicBezTo>
                  <a:pt x="12982" y="3374"/>
                  <a:pt x="12608" y="3275"/>
                  <a:pt x="12222" y="3205"/>
                </a:cubicBezTo>
                <a:cubicBezTo>
                  <a:pt x="12136" y="2137"/>
                  <a:pt x="12050" y="1069"/>
                  <a:pt x="11965" y="0"/>
                </a:cubicBezTo>
                <a:cubicBezTo>
                  <a:pt x="11177" y="64"/>
                  <a:pt x="10386" y="66"/>
                  <a:pt x="9600" y="4"/>
                </a:cubicBezTo>
                <a:cubicBezTo>
                  <a:pt x="9518" y="1073"/>
                  <a:pt x="9435" y="2142"/>
                  <a:pt x="9353" y="3210"/>
                </a:cubicBezTo>
                <a:cubicBezTo>
                  <a:pt x="8968" y="3282"/>
                  <a:pt x="8593" y="3381"/>
                  <a:pt x="8229" y="3506"/>
                </a:cubicBezTo>
                <a:cubicBezTo>
                  <a:pt x="7622" y="2627"/>
                  <a:pt x="7015" y="1746"/>
                  <a:pt x="6409" y="866"/>
                </a:cubicBezTo>
                <a:cubicBezTo>
                  <a:pt x="5759" y="1314"/>
                  <a:pt x="5074" y="1710"/>
                  <a:pt x="4362" y="2052"/>
                </a:cubicBezTo>
                <a:cubicBezTo>
                  <a:pt x="4821" y="3008"/>
                  <a:pt x="5278" y="3964"/>
                  <a:pt x="5736" y="4920"/>
                </a:cubicBezTo>
                <a:cubicBezTo>
                  <a:pt x="5432" y="5175"/>
                  <a:pt x="5148" y="5452"/>
                  <a:pt x="4886" y="5749"/>
                </a:cubicBezTo>
                <a:cubicBezTo>
                  <a:pt x="3933" y="5298"/>
                  <a:pt x="2982" y="4845"/>
                  <a:pt x="2029" y="4393"/>
                </a:cubicBezTo>
                <a:cubicBezTo>
                  <a:pt x="1690" y="5105"/>
                  <a:pt x="1296" y="5792"/>
                  <a:pt x="850" y="6443"/>
                </a:cubicBezTo>
                <a:cubicBezTo>
                  <a:pt x="1705" y="7028"/>
                  <a:pt x="2560" y="7614"/>
                  <a:pt x="3416" y="8199"/>
                </a:cubicBezTo>
                <a:cubicBezTo>
                  <a:pt x="3273" y="8583"/>
                  <a:pt x="3157" y="8980"/>
                  <a:pt x="3075" y="9390"/>
                </a:cubicBezTo>
                <a:cubicBezTo>
                  <a:pt x="2050" y="9472"/>
                  <a:pt x="1025" y="9554"/>
                  <a:pt x="0" y="9636"/>
                </a:cubicBezTo>
                <a:cubicBezTo>
                  <a:pt x="63" y="10424"/>
                  <a:pt x="64" y="11214"/>
                  <a:pt x="4" y="12001"/>
                </a:cubicBezTo>
                <a:cubicBezTo>
                  <a:pt x="1010" y="12078"/>
                  <a:pt x="2016" y="12156"/>
                  <a:pt x="3022" y="12234"/>
                </a:cubicBezTo>
                <a:cubicBezTo>
                  <a:pt x="3092" y="12665"/>
                  <a:pt x="3197" y="13084"/>
                  <a:pt x="3334" y="13489"/>
                </a:cubicBezTo>
                <a:cubicBezTo>
                  <a:pt x="2512" y="14057"/>
                  <a:pt x="1688" y="14625"/>
                  <a:pt x="864" y="15192"/>
                </a:cubicBezTo>
                <a:cubicBezTo>
                  <a:pt x="1312" y="15843"/>
                  <a:pt x="1709" y="16526"/>
                  <a:pt x="2050" y="17238"/>
                </a:cubicBezTo>
                <a:cubicBezTo>
                  <a:pt x="2938" y="16813"/>
                  <a:pt x="3825" y="16388"/>
                  <a:pt x="4712" y="15963"/>
                </a:cubicBezTo>
                <a:cubicBezTo>
                  <a:pt x="4996" y="16310"/>
                  <a:pt x="5310" y="16631"/>
                  <a:pt x="5650" y="16924"/>
                </a:cubicBezTo>
                <a:cubicBezTo>
                  <a:pt x="5230" y="17807"/>
                  <a:pt x="4811" y="18689"/>
                  <a:pt x="4391" y="19572"/>
                </a:cubicBezTo>
                <a:cubicBezTo>
                  <a:pt x="5105" y="19910"/>
                  <a:pt x="5790" y="20305"/>
                  <a:pt x="6442" y="20750"/>
                </a:cubicBezTo>
                <a:cubicBezTo>
                  <a:pt x="6988" y="19952"/>
                  <a:pt x="7535" y="19156"/>
                  <a:pt x="8080" y="18358"/>
                </a:cubicBezTo>
                <a:cubicBezTo>
                  <a:pt x="8505" y="18514"/>
                  <a:pt x="8949" y="18635"/>
                  <a:pt x="9404" y="18717"/>
                </a:cubicBezTo>
                <a:cubicBezTo>
                  <a:pt x="9481" y="19678"/>
                  <a:pt x="9559" y="20639"/>
                  <a:pt x="9636" y="21600"/>
                </a:cubicBezTo>
                <a:cubicBezTo>
                  <a:pt x="10423" y="21537"/>
                  <a:pt x="11214" y="21536"/>
                  <a:pt x="12001" y="21597"/>
                </a:cubicBezTo>
                <a:cubicBezTo>
                  <a:pt x="12075" y="20635"/>
                  <a:pt x="12149" y="19673"/>
                  <a:pt x="12223" y="18712"/>
                </a:cubicBezTo>
                <a:cubicBezTo>
                  <a:pt x="12678" y="18628"/>
                  <a:pt x="13120" y="18506"/>
                  <a:pt x="13546" y="18349"/>
                </a:cubicBezTo>
                <a:cubicBezTo>
                  <a:pt x="14094" y="19145"/>
                  <a:pt x="14643" y="19940"/>
                  <a:pt x="15192" y="20736"/>
                </a:cubicBezTo>
                <a:cubicBezTo>
                  <a:pt x="15842" y="20287"/>
                  <a:pt x="16526" y="19891"/>
                  <a:pt x="17238" y="19550"/>
                </a:cubicBezTo>
                <a:cubicBezTo>
                  <a:pt x="16816" y="18668"/>
                  <a:pt x="16394" y="17788"/>
                  <a:pt x="15972" y="16907"/>
                </a:cubicBezTo>
                <a:cubicBezTo>
                  <a:pt x="16310" y="16613"/>
                  <a:pt x="16622" y="16290"/>
                  <a:pt x="16905" y="15942"/>
                </a:cubicBezTo>
                <a:cubicBezTo>
                  <a:pt x="17794" y="16365"/>
                  <a:pt x="18683" y="16787"/>
                  <a:pt x="19572" y="17208"/>
                </a:cubicBezTo>
                <a:cubicBezTo>
                  <a:pt x="19910" y="16495"/>
                  <a:pt x="20304" y="15810"/>
                  <a:pt x="20750" y="15160"/>
                </a:cubicBezTo>
                <a:cubicBezTo>
                  <a:pt x="19926" y="14594"/>
                  <a:pt x="19100" y="14029"/>
                  <a:pt x="18275" y="13465"/>
                </a:cubicBezTo>
                <a:cubicBezTo>
                  <a:pt x="18411" y="13059"/>
                  <a:pt x="18514" y="12640"/>
                  <a:pt x="18584" y="12208"/>
                </a:cubicBezTo>
                <a:cubicBezTo>
                  <a:pt x="19589" y="12126"/>
                  <a:pt x="20595" y="12045"/>
                  <a:pt x="21600" y="11965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 kern="0" dirty="0">
              <a:solidFill>
                <a:schemeClr val="tx1"/>
              </a:solidFill>
              <a:latin typeface="微软雅黑" panose="020B0503020204020204" pitchFamily="34" charset="-122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18" name="Shape 1926"/>
          <p:cNvSpPr/>
          <p:nvPr/>
        </p:nvSpPr>
        <p:spPr>
          <a:xfrm>
            <a:off x="3115863" y="2307176"/>
            <a:ext cx="1123694" cy="11237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8" y="15372"/>
                </a:moveTo>
                <a:cubicBezTo>
                  <a:pt x="8371" y="15376"/>
                  <a:pt x="6391" y="13403"/>
                  <a:pt x="6387" y="10966"/>
                </a:cubicBezTo>
                <a:cubicBezTo>
                  <a:pt x="6383" y="8528"/>
                  <a:pt x="8355" y="6548"/>
                  <a:pt x="10793" y="6545"/>
                </a:cubicBezTo>
                <a:cubicBezTo>
                  <a:pt x="13231" y="6540"/>
                  <a:pt x="15211" y="8514"/>
                  <a:pt x="15215" y="10951"/>
                </a:cubicBezTo>
                <a:cubicBezTo>
                  <a:pt x="15219" y="13389"/>
                  <a:pt x="13246" y="15368"/>
                  <a:pt x="10808" y="15372"/>
                </a:cubicBezTo>
                <a:close/>
                <a:moveTo>
                  <a:pt x="21600" y="11965"/>
                </a:moveTo>
                <a:cubicBezTo>
                  <a:pt x="21537" y="11178"/>
                  <a:pt x="21536" y="10387"/>
                  <a:pt x="21597" y="9600"/>
                </a:cubicBezTo>
                <a:cubicBezTo>
                  <a:pt x="20571" y="9522"/>
                  <a:pt x="19545" y="9442"/>
                  <a:pt x="18521" y="9364"/>
                </a:cubicBezTo>
                <a:cubicBezTo>
                  <a:pt x="18437" y="8954"/>
                  <a:pt x="18321" y="8557"/>
                  <a:pt x="18176" y="8175"/>
                </a:cubicBezTo>
                <a:cubicBezTo>
                  <a:pt x="19029" y="7586"/>
                  <a:pt x="19882" y="6998"/>
                  <a:pt x="20735" y="6409"/>
                </a:cubicBezTo>
                <a:cubicBezTo>
                  <a:pt x="20287" y="5760"/>
                  <a:pt x="19890" y="5075"/>
                  <a:pt x="19550" y="4363"/>
                </a:cubicBezTo>
                <a:cubicBezTo>
                  <a:pt x="18600" y="4819"/>
                  <a:pt x="17648" y="5274"/>
                  <a:pt x="16697" y="5729"/>
                </a:cubicBezTo>
                <a:cubicBezTo>
                  <a:pt x="16434" y="5433"/>
                  <a:pt x="16149" y="5156"/>
                  <a:pt x="15844" y="4902"/>
                </a:cubicBezTo>
                <a:cubicBezTo>
                  <a:pt x="16299" y="3945"/>
                  <a:pt x="16754" y="2988"/>
                  <a:pt x="17209" y="2030"/>
                </a:cubicBezTo>
                <a:cubicBezTo>
                  <a:pt x="16495" y="1691"/>
                  <a:pt x="15810" y="1297"/>
                  <a:pt x="15159" y="852"/>
                </a:cubicBezTo>
                <a:cubicBezTo>
                  <a:pt x="14555" y="1733"/>
                  <a:pt x="13951" y="2616"/>
                  <a:pt x="13346" y="3498"/>
                </a:cubicBezTo>
                <a:cubicBezTo>
                  <a:pt x="12982" y="3374"/>
                  <a:pt x="12608" y="3275"/>
                  <a:pt x="12222" y="3205"/>
                </a:cubicBezTo>
                <a:cubicBezTo>
                  <a:pt x="12136" y="2137"/>
                  <a:pt x="12050" y="1069"/>
                  <a:pt x="11965" y="0"/>
                </a:cubicBezTo>
                <a:cubicBezTo>
                  <a:pt x="11177" y="64"/>
                  <a:pt x="10386" y="66"/>
                  <a:pt x="9600" y="4"/>
                </a:cubicBezTo>
                <a:cubicBezTo>
                  <a:pt x="9518" y="1073"/>
                  <a:pt x="9435" y="2142"/>
                  <a:pt x="9353" y="3210"/>
                </a:cubicBezTo>
                <a:cubicBezTo>
                  <a:pt x="8968" y="3282"/>
                  <a:pt x="8593" y="3381"/>
                  <a:pt x="8229" y="3506"/>
                </a:cubicBezTo>
                <a:cubicBezTo>
                  <a:pt x="7622" y="2627"/>
                  <a:pt x="7015" y="1746"/>
                  <a:pt x="6409" y="866"/>
                </a:cubicBezTo>
                <a:cubicBezTo>
                  <a:pt x="5759" y="1314"/>
                  <a:pt x="5074" y="1710"/>
                  <a:pt x="4362" y="2052"/>
                </a:cubicBezTo>
                <a:cubicBezTo>
                  <a:pt x="4821" y="3008"/>
                  <a:pt x="5278" y="3964"/>
                  <a:pt x="5736" y="4920"/>
                </a:cubicBezTo>
                <a:cubicBezTo>
                  <a:pt x="5432" y="5175"/>
                  <a:pt x="5148" y="5452"/>
                  <a:pt x="4886" y="5749"/>
                </a:cubicBezTo>
                <a:cubicBezTo>
                  <a:pt x="3933" y="5298"/>
                  <a:pt x="2982" y="4845"/>
                  <a:pt x="2029" y="4393"/>
                </a:cubicBezTo>
                <a:cubicBezTo>
                  <a:pt x="1690" y="5105"/>
                  <a:pt x="1296" y="5792"/>
                  <a:pt x="850" y="6443"/>
                </a:cubicBezTo>
                <a:cubicBezTo>
                  <a:pt x="1705" y="7028"/>
                  <a:pt x="2560" y="7614"/>
                  <a:pt x="3416" y="8199"/>
                </a:cubicBezTo>
                <a:cubicBezTo>
                  <a:pt x="3273" y="8583"/>
                  <a:pt x="3157" y="8980"/>
                  <a:pt x="3075" y="9390"/>
                </a:cubicBezTo>
                <a:cubicBezTo>
                  <a:pt x="2050" y="9472"/>
                  <a:pt x="1025" y="9554"/>
                  <a:pt x="0" y="9636"/>
                </a:cubicBezTo>
                <a:cubicBezTo>
                  <a:pt x="63" y="10424"/>
                  <a:pt x="64" y="11214"/>
                  <a:pt x="4" y="12001"/>
                </a:cubicBezTo>
                <a:cubicBezTo>
                  <a:pt x="1010" y="12078"/>
                  <a:pt x="2016" y="12156"/>
                  <a:pt x="3022" y="12234"/>
                </a:cubicBezTo>
                <a:cubicBezTo>
                  <a:pt x="3092" y="12665"/>
                  <a:pt x="3197" y="13084"/>
                  <a:pt x="3334" y="13489"/>
                </a:cubicBezTo>
                <a:cubicBezTo>
                  <a:pt x="2512" y="14057"/>
                  <a:pt x="1688" y="14625"/>
                  <a:pt x="864" y="15192"/>
                </a:cubicBezTo>
                <a:cubicBezTo>
                  <a:pt x="1312" y="15843"/>
                  <a:pt x="1709" y="16526"/>
                  <a:pt x="2050" y="17238"/>
                </a:cubicBezTo>
                <a:cubicBezTo>
                  <a:pt x="2938" y="16813"/>
                  <a:pt x="3825" y="16388"/>
                  <a:pt x="4712" y="15963"/>
                </a:cubicBezTo>
                <a:cubicBezTo>
                  <a:pt x="4996" y="16310"/>
                  <a:pt x="5310" y="16631"/>
                  <a:pt x="5650" y="16924"/>
                </a:cubicBezTo>
                <a:cubicBezTo>
                  <a:pt x="5230" y="17807"/>
                  <a:pt x="4811" y="18689"/>
                  <a:pt x="4391" y="19572"/>
                </a:cubicBezTo>
                <a:cubicBezTo>
                  <a:pt x="5105" y="19910"/>
                  <a:pt x="5790" y="20305"/>
                  <a:pt x="6442" y="20750"/>
                </a:cubicBezTo>
                <a:cubicBezTo>
                  <a:pt x="6988" y="19952"/>
                  <a:pt x="7535" y="19156"/>
                  <a:pt x="8080" y="18358"/>
                </a:cubicBezTo>
                <a:cubicBezTo>
                  <a:pt x="8505" y="18514"/>
                  <a:pt x="8949" y="18635"/>
                  <a:pt x="9404" y="18717"/>
                </a:cubicBezTo>
                <a:cubicBezTo>
                  <a:pt x="9481" y="19678"/>
                  <a:pt x="9559" y="20639"/>
                  <a:pt x="9636" y="21600"/>
                </a:cubicBezTo>
                <a:cubicBezTo>
                  <a:pt x="10423" y="21537"/>
                  <a:pt x="11214" y="21536"/>
                  <a:pt x="12001" y="21597"/>
                </a:cubicBezTo>
                <a:cubicBezTo>
                  <a:pt x="12075" y="20635"/>
                  <a:pt x="12149" y="19673"/>
                  <a:pt x="12223" y="18712"/>
                </a:cubicBezTo>
                <a:cubicBezTo>
                  <a:pt x="12678" y="18628"/>
                  <a:pt x="13120" y="18506"/>
                  <a:pt x="13546" y="18349"/>
                </a:cubicBezTo>
                <a:cubicBezTo>
                  <a:pt x="14094" y="19145"/>
                  <a:pt x="14643" y="19940"/>
                  <a:pt x="15192" y="20736"/>
                </a:cubicBezTo>
                <a:cubicBezTo>
                  <a:pt x="15842" y="20287"/>
                  <a:pt x="16526" y="19891"/>
                  <a:pt x="17238" y="19550"/>
                </a:cubicBezTo>
                <a:cubicBezTo>
                  <a:pt x="16816" y="18668"/>
                  <a:pt x="16394" y="17788"/>
                  <a:pt x="15972" y="16907"/>
                </a:cubicBezTo>
                <a:cubicBezTo>
                  <a:pt x="16310" y="16613"/>
                  <a:pt x="16622" y="16290"/>
                  <a:pt x="16905" y="15942"/>
                </a:cubicBezTo>
                <a:cubicBezTo>
                  <a:pt x="17794" y="16365"/>
                  <a:pt x="18683" y="16787"/>
                  <a:pt x="19572" y="17208"/>
                </a:cubicBezTo>
                <a:cubicBezTo>
                  <a:pt x="19910" y="16495"/>
                  <a:pt x="20304" y="15810"/>
                  <a:pt x="20750" y="15160"/>
                </a:cubicBezTo>
                <a:cubicBezTo>
                  <a:pt x="19926" y="14594"/>
                  <a:pt x="19100" y="14029"/>
                  <a:pt x="18275" y="13465"/>
                </a:cubicBezTo>
                <a:cubicBezTo>
                  <a:pt x="18411" y="13059"/>
                  <a:pt x="18514" y="12640"/>
                  <a:pt x="18584" y="12208"/>
                </a:cubicBezTo>
                <a:cubicBezTo>
                  <a:pt x="19589" y="12126"/>
                  <a:pt x="20595" y="12045"/>
                  <a:pt x="21600" y="1196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 kern="0" dirty="0">
              <a:solidFill>
                <a:schemeClr val="tx1"/>
              </a:solidFill>
              <a:latin typeface="微软雅黑" panose="020B0503020204020204" pitchFamily="34" charset="-122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19" name="Shape 1927"/>
          <p:cNvSpPr/>
          <p:nvPr/>
        </p:nvSpPr>
        <p:spPr>
          <a:xfrm>
            <a:off x="4308475" y="2560955"/>
            <a:ext cx="539750" cy="600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8" y="15372"/>
                </a:moveTo>
                <a:cubicBezTo>
                  <a:pt x="8371" y="15376"/>
                  <a:pt x="6391" y="13403"/>
                  <a:pt x="6387" y="10966"/>
                </a:cubicBezTo>
                <a:cubicBezTo>
                  <a:pt x="6383" y="8528"/>
                  <a:pt x="8355" y="6548"/>
                  <a:pt x="10793" y="6545"/>
                </a:cubicBezTo>
                <a:cubicBezTo>
                  <a:pt x="13231" y="6540"/>
                  <a:pt x="15211" y="8514"/>
                  <a:pt x="15215" y="10951"/>
                </a:cubicBezTo>
                <a:cubicBezTo>
                  <a:pt x="15219" y="13389"/>
                  <a:pt x="13246" y="15368"/>
                  <a:pt x="10808" y="15372"/>
                </a:cubicBezTo>
                <a:close/>
                <a:moveTo>
                  <a:pt x="21600" y="11965"/>
                </a:moveTo>
                <a:cubicBezTo>
                  <a:pt x="21537" y="11178"/>
                  <a:pt x="21536" y="10387"/>
                  <a:pt x="21597" y="9600"/>
                </a:cubicBezTo>
                <a:cubicBezTo>
                  <a:pt x="20571" y="9522"/>
                  <a:pt x="19545" y="9442"/>
                  <a:pt x="18521" y="9364"/>
                </a:cubicBezTo>
                <a:cubicBezTo>
                  <a:pt x="18437" y="8954"/>
                  <a:pt x="18321" y="8557"/>
                  <a:pt x="18176" y="8175"/>
                </a:cubicBezTo>
                <a:cubicBezTo>
                  <a:pt x="19029" y="7586"/>
                  <a:pt x="19882" y="6998"/>
                  <a:pt x="20735" y="6409"/>
                </a:cubicBezTo>
                <a:cubicBezTo>
                  <a:pt x="20287" y="5760"/>
                  <a:pt x="19890" y="5075"/>
                  <a:pt x="19550" y="4363"/>
                </a:cubicBezTo>
                <a:cubicBezTo>
                  <a:pt x="18600" y="4819"/>
                  <a:pt x="17648" y="5274"/>
                  <a:pt x="16697" y="5729"/>
                </a:cubicBezTo>
                <a:cubicBezTo>
                  <a:pt x="16434" y="5433"/>
                  <a:pt x="16149" y="5156"/>
                  <a:pt x="15844" y="4902"/>
                </a:cubicBezTo>
                <a:cubicBezTo>
                  <a:pt x="16299" y="3945"/>
                  <a:pt x="16754" y="2988"/>
                  <a:pt x="17209" y="2030"/>
                </a:cubicBezTo>
                <a:cubicBezTo>
                  <a:pt x="16495" y="1691"/>
                  <a:pt x="15810" y="1297"/>
                  <a:pt x="15159" y="852"/>
                </a:cubicBezTo>
                <a:cubicBezTo>
                  <a:pt x="14555" y="1733"/>
                  <a:pt x="13951" y="2616"/>
                  <a:pt x="13346" y="3498"/>
                </a:cubicBezTo>
                <a:cubicBezTo>
                  <a:pt x="12982" y="3374"/>
                  <a:pt x="12608" y="3275"/>
                  <a:pt x="12222" y="3205"/>
                </a:cubicBezTo>
                <a:cubicBezTo>
                  <a:pt x="12136" y="2137"/>
                  <a:pt x="12050" y="1069"/>
                  <a:pt x="11965" y="0"/>
                </a:cubicBezTo>
                <a:cubicBezTo>
                  <a:pt x="11177" y="64"/>
                  <a:pt x="10386" y="66"/>
                  <a:pt x="9600" y="4"/>
                </a:cubicBezTo>
                <a:cubicBezTo>
                  <a:pt x="9518" y="1073"/>
                  <a:pt x="9435" y="2142"/>
                  <a:pt x="9353" y="3210"/>
                </a:cubicBezTo>
                <a:cubicBezTo>
                  <a:pt x="8968" y="3282"/>
                  <a:pt x="8593" y="3381"/>
                  <a:pt x="8229" y="3506"/>
                </a:cubicBezTo>
                <a:cubicBezTo>
                  <a:pt x="7622" y="2627"/>
                  <a:pt x="7015" y="1746"/>
                  <a:pt x="6409" y="866"/>
                </a:cubicBezTo>
                <a:cubicBezTo>
                  <a:pt x="5759" y="1314"/>
                  <a:pt x="5074" y="1710"/>
                  <a:pt x="4362" y="2052"/>
                </a:cubicBezTo>
                <a:cubicBezTo>
                  <a:pt x="4821" y="3008"/>
                  <a:pt x="5278" y="3964"/>
                  <a:pt x="5736" y="4920"/>
                </a:cubicBezTo>
                <a:cubicBezTo>
                  <a:pt x="5432" y="5175"/>
                  <a:pt x="5148" y="5452"/>
                  <a:pt x="4886" y="5749"/>
                </a:cubicBezTo>
                <a:cubicBezTo>
                  <a:pt x="3933" y="5298"/>
                  <a:pt x="2982" y="4845"/>
                  <a:pt x="2029" y="4393"/>
                </a:cubicBezTo>
                <a:cubicBezTo>
                  <a:pt x="1690" y="5105"/>
                  <a:pt x="1296" y="5792"/>
                  <a:pt x="850" y="6443"/>
                </a:cubicBezTo>
                <a:cubicBezTo>
                  <a:pt x="1705" y="7028"/>
                  <a:pt x="2560" y="7614"/>
                  <a:pt x="3416" y="8199"/>
                </a:cubicBezTo>
                <a:cubicBezTo>
                  <a:pt x="3273" y="8583"/>
                  <a:pt x="3157" y="8980"/>
                  <a:pt x="3075" y="9390"/>
                </a:cubicBezTo>
                <a:cubicBezTo>
                  <a:pt x="2050" y="9472"/>
                  <a:pt x="1025" y="9554"/>
                  <a:pt x="0" y="9636"/>
                </a:cubicBezTo>
                <a:cubicBezTo>
                  <a:pt x="63" y="10424"/>
                  <a:pt x="64" y="11214"/>
                  <a:pt x="4" y="12001"/>
                </a:cubicBezTo>
                <a:cubicBezTo>
                  <a:pt x="1010" y="12078"/>
                  <a:pt x="2016" y="12156"/>
                  <a:pt x="3022" y="12234"/>
                </a:cubicBezTo>
                <a:cubicBezTo>
                  <a:pt x="3092" y="12665"/>
                  <a:pt x="3197" y="13084"/>
                  <a:pt x="3334" y="13489"/>
                </a:cubicBezTo>
                <a:cubicBezTo>
                  <a:pt x="2512" y="14057"/>
                  <a:pt x="1688" y="14625"/>
                  <a:pt x="864" y="15192"/>
                </a:cubicBezTo>
                <a:cubicBezTo>
                  <a:pt x="1312" y="15843"/>
                  <a:pt x="1709" y="16526"/>
                  <a:pt x="2050" y="17238"/>
                </a:cubicBezTo>
                <a:cubicBezTo>
                  <a:pt x="2938" y="16813"/>
                  <a:pt x="3825" y="16388"/>
                  <a:pt x="4712" y="15963"/>
                </a:cubicBezTo>
                <a:cubicBezTo>
                  <a:pt x="4996" y="16310"/>
                  <a:pt x="5310" y="16631"/>
                  <a:pt x="5650" y="16924"/>
                </a:cubicBezTo>
                <a:cubicBezTo>
                  <a:pt x="5230" y="17807"/>
                  <a:pt x="4811" y="18689"/>
                  <a:pt x="4391" y="19572"/>
                </a:cubicBezTo>
                <a:cubicBezTo>
                  <a:pt x="5105" y="19910"/>
                  <a:pt x="5790" y="20305"/>
                  <a:pt x="6442" y="20750"/>
                </a:cubicBezTo>
                <a:cubicBezTo>
                  <a:pt x="6988" y="19952"/>
                  <a:pt x="7535" y="19156"/>
                  <a:pt x="8080" y="18358"/>
                </a:cubicBezTo>
                <a:cubicBezTo>
                  <a:pt x="8505" y="18514"/>
                  <a:pt x="8949" y="18635"/>
                  <a:pt x="9404" y="18717"/>
                </a:cubicBezTo>
                <a:cubicBezTo>
                  <a:pt x="9481" y="19678"/>
                  <a:pt x="9559" y="20639"/>
                  <a:pt x="9636" y="21600"/>
                </a:cubicBezTo>
                <a:cubicBezTo>
                  <a:pt x="10423" y="21537"/>
                  <a:pt x="11214" y="21536"/>
                  <a:pt x="12001" y="21597"/>
                </a:cubicBezTo>
                <a:cubicBezTo>
                  <a:pt x="12075" y="20635"/>
                  <a:pt x="12149" y="19673"/>
                  <a:pt x="12223" y="18712"/>
                </a:cubicBezTo>
                <a:cubicBezTo>
                  <a:pt x="12678" y="18628"/>
                  <a:pt x="13120" y="18506"/>
                  <a:pt x="13546" y="18349"/>
                </a:cubicBezTo>
                <a:cubicBezTo>
                  <a:pt x="14094" y="19145"/>
                  <a:pt x="14643" y="19940"/>
                  <a:pt x="15192" y="20736"/>
                </a:cubicBezTo>
                <a:cubicBezTo>
                  <a:pt x="15842" y="20287"/>
                  <a:pt x="16526" y="19891"/>
                  <a:pt x="17238" y="19550"/>
                </a:cubicBezTo>
                <a:cubicBezTo>
                  <a:pt x="16816" y="18668"/>
                  <a:pt x="16394" y="17788"/>
                  <a:pt x="15972" y="16907"/>
                </a:cubicBezTo>
                <a:cubicBezTo>
                  <a:pt x="16310" y="16613"/>
                  <a:pt x="16622" y="16290"/>
                  <a:pt x="16905" y="15942"/>
                </a:cubicBezTo>
                <a:cubicBezTo>
                  <a:pt x="17794" y="16365"/>
                  <a:pt x="18683" y="16787"/>
                  <a:pt x="19572" y="17208"/>
                </a:cubicBezTo>
                <a:cubicBezTo>
                  <a:pt x="19910" y="16495"/>
                  <a:pt x="20304" y="15810"/>
                  <a:pt x="20750" y="15160"/>
                </a:cubicBezTo>
                <a:cubicBezTo>
                  <a:pt x="19926" y="14594"/>
                  <a:pt x="19100" y="14029"/>
                  <a:pt x="18275" y="13465"/>
                </a:cubicBezTo>
                <a:cubicBezTo>
                  <a:pt x="18411" y="13059"/>
                  <a:pt x="18514" y="12640"/>
                  <a:pt x="18584" y="12208"/>
                </a:cubicBezTo>
                <a:cubicBezTo>
                  <a:pt x="19589" y="12126"/>
                  <a:pt x="20595" y="12045"/>
                  <a:pt x="21600" y="11965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 kern="0" dirty="0">
              <a:solidFill>
                <a:schemeClr val="tx1"/>
              </a:solidFill>
              <a:latin typeface="微软雅黑" panose="020B0503020204020204" pitchFamily="34" charset="-122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0" name="Shape 1928"/>
          <p:cNvSpPr/>
          <p:nvPr/>
        </p:nvSpPr>
        <p:spPr>
          <a:xfrm>
            <a:off x="4159530" y="1996832"/>
            <a:ext cx="560648" cy="560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8" y="15372"/>
                </a:moveTo>
                <a:cubicBezTo>
                  <a:pt x="8371" y="15376"/>
                  <a:pt x="6391" y="13403"/>
                  <a:pt x="6387" y="10966"/>
                </a:cubicBezTo>
                <a:cubicBezTo>
                  <a:pt x="6383" y="8528"/>
                  <a:pt x="8355" y="6548"/>
                  <a:pt x="10793" y="6545"/>
                </a:cubicBezTo>
                <a:cubicBezTo>
                  <a:pt x="13231" y="6540"/>
                  <a:pt x="15211" y="8514"/>
                  <a:pt x="15215" y="10951"/>
                </a:cubicBezTo>
                <a:cubicBezTo>
                  <a:pt x="15219" y="13389"/>
                  <a:pt x="13246" y="15368"/>
                  <a:pt x="10808" y="15372"/>
                </a:cubicBezTo>
                <a:close/>
                <a:moveTo>
                  <a:pt x="21600" y="11965"/>
                </a:moveTo>
                <a:cubicBezTo>
                  <a:pt x="21537" y="11178"/>
                  <a:pt x="21536" y="10387"/>
                  <a:pt x="21597" y="9600"/>
                </a:cubicBezTo>
                <a:cubicBezTo>
                  <a:pt x="20571" y="9522"/>
                  <a:pt x="19545" y="9442"/>
                  <a:pt x="18521" y="9364"/>
                </a:cubicBezTo>
                <a:cubicBezTo>
                  <a:pt x="18437" y="8954"/>
                  <a:pt x="18321" y="8557"/>
                  <a:pt x="18176" y="8175"/>
                </a:cubicBezTo>
                <a:cubicBezTo>
                  <a:pt x="19029" y="7586"/>
                  <a:pt x="19882" y="6998"/>
                  <a:pt x="20735" y="6409"/>
                </a:cubicBezTo>
                <a:cubicBezTo>
                  <a:pt x="20287" y="5760"/>
                  <a:pt x="19890" y="5075"/>
                  <a:pt x="19550" y="4363"/>
                </a:cubicBezTo>
                <a:cubicBezTo>
                  <a:pt x="18600" y="4819"/>
                  <a:pt x="17648" y="5274"/>
                  <a:pt x="16697" y="5729"/>
                </a:cubicBezTo>
                <a:cubicBezTo>
                  <a:pt x="16434" y="5433"/>
                  <a:pt x="16149" y="5156"/>
                  <a:pt x="15844" y="4902"/>
                </a:cubicBezTo>
                <a:cubicBezTo>
                  <a:pt x="16299" y="3945"/>
                  <a:pt x="16754" y="2988"/>
                  <a:pt x="17209" y="2030"/>
                </a:cubicBezTo>
                <a:cubicBezTo>
                  <a:pt x="16495" y="1691"/>
                  <a:pt x="15810" y="1297"/>
                  <a:pt x="15159" y="852"/>
                </a:cubicBezTo>
                <a:cubicBezTo>
                  <a:pt x="14555" y="1733"/>
                  <a:pt x="13951" y="2616"/>
                  <a:pt x="13346" y="3498"/>
                </a:cubicBezTo>
                <a:cubicBezTo>
                  <a:pt x="12982" y="3374"/>
                  <a:pt x="12608" y="3275"/>
                  <a:pt x="12222" y="3205"/>
                </a:cubicBezTo>
                <a:cubicBezTo>
                  <a:pt x="12136" y="2137"/>
                  <a:pt x="12050" y="1069"/>
                  <a:pt x="11965" y="0"/>
                </a:cubicBezTo>
                <a:cubicBezTo>
                  <a:pt x="11177" y="64"/>
                  <a:pt x="10386" y="66"/>
                  <a:pt x="9600" y="4"/>
                </a:cubicBezTo>
                <a:cubicBezTo>
                  <a:pt x="9518" y="1073"/>
                  <a:pt x="9435" y="2142"/>
                  <a:pt x="9353" y="3210"/>
                </a:cubicBezTo>
                <a:cubicBezTo>
                  <a:pt x="8968" y="3282"/>
                  <a:pt x="8593" y="3381"/>
                  <a:pt x="8229" y="3506"/>
                </a:cubicBezTo>
                <a:cubicBezTo>
                  <a:pt x="7622" y="2627"/>
                  <a:pt x="7015" y="1746"/>
                  <a:pt x="6409" y="866"/>
                </a:cubicBezTo>
                <a:cubicBezTo>
                  <a:pt x="5759" y="1314"/>
                  <a:pt x="5074" y="1710"/>
                  <a:pt x="4362" y="2052"/>
                </a:cubicBezTo>
                <a:cubicBezTo>
                  <a:pt x="4821" y="3008"/>
                  <a:pt x="5278" y="3964"/>
                  <a:pt x="5736" y="4920"/>
                </a:cubicBezTo>
                <a:cubicBezTo>
                  <a:pt x="5432" y="5175"/>
                  <a:pt x="5148" y="5452"/>
                  <a:pt x="4886" y="5749"/>
                </a:cubicBezTo>
                <a:cubicBezTo>
                  <a:pt x="3933" y="5298"/>
                  <a:pt x="2982" y="4845"/>
                  <a:pt x="2029" y="4393"/>
                </a:cubicBezTo>
                <a:cubicBezTo>
                  <a:pt x="1690" y="5105"/>
                  <a:pt x="1296" y="5792"/>
                  <a:pt x="850" y="6443"/>
                </a:cubicBezTo>
                <a:cubicBezTo>
                  <a:pt x="1705" y="7028"/>
                  <a:pt x="2560" y="7614"/>
                  <a:pt x="3416" y="8199"/>
                </a:cubicBezTo>
                <a:cubicBezTo>
                  <a:pt x="3273" y="8583"/>
                  <a:pt x="3157" y="8980"/>
                  <a:pt x="3075" y="9390"/>
                </a:cubicBezTo>
                <a:cubicBezTo>
                  <a:pt x="2050" y="9472"/>
                  <a:pt x="1025" y="9554"/>
                  <a:pt x="0" y="9636"/>
                </a:cubicBezTo>
                <a:cubicBezTo>
                  <a:pt x="63" y="10424"/>
                  <a:pt x="64" y="11214"/>
                  <a:pt x="4" y="12001"/>
                </a:cubicBezTo>
                <a:cubicBezTo>
                  <a:pt x="1010" y="12078"/>
                  <a:pt x="2016" y="12156"/>
                  <a:pt x="3022" y="12234"/>
                </a:cubicBezTo>
                <a:cubicBezTo>
                  <a:pt x="3092" y="12665"/>
                  <a:pt x="3197" y="13084"/>
                  <a:pt x="3334" y="13489"/>
                </a:cubicBezTo>
                <a:cubicBezTo>
                  <a:pt x="2512" y="14057"/>
                  <a:pt x="1688" y="14625"/>
                  <a:pt x="864" y="15192"/>
                </a:cubicBezTo>
                <a:cubicBezTo>
                  <a:pt x="1312" y="15843"/>
                  <a:pt x="1709" y="16526"/>
                  <a:pt x="2050" y="17238"/>
                </a:cubicBezTo>
                <a:cubicBezTo>
                  <a:pt x="2938" y="16813"/>
                  <a:pt x="3825" y="16388"/>
                  <a:pt x="4712" y="15963"/>
                </a:cubicBezTo>
                <a:cubicBezTo>
                  <a:pt x="4996" y="16310"/>
                  <a:pt x="5310" y="16631"/>
                  <a:pt x="5650" y="16924"/>
                </a:cubicBezTo>
                <a:cubicBezTo>
                  <a:pt x="5230" y="17807"/>
                  <a:pt x="4811" y="18689"/>
                  <a:pt x="4391" y="19572"/>
                </a:cubicBezTo>
                <a:cubicBezTo>
                  <a:pt x="5105" y="19910"/>
                  <a:pt x="5790" y="20305"/>
                  <a:pt x="6442" y="20750"/>
                </a:cubicBezTo>
                <a:cubicBezTo>
                  <a:pt x="6988" y="19952"/>
                  <a:pt x="7535" y="19156"/>
                  <a:pt x="8080" y="18358"/>
                </a:cubicBezTo>
                <a:cubicBezTo>
                  <a:pt x="8505" y="18514"/>
                  <a:pt x="8949" y="18635"/>
                  <a:pt x="9404" y="18717"/>
                </a:cubicBezTo>
                <a:cubicBezTo>
                  <a:pt x="9481" y="19678"/>
                  <a:pt x="9559" y="20639"/>
                  <a:pt x="9636" y="21600"/>
                </a:cubicBezTo>
                <a:cubicBezTo>
                  <a:pt x="10423" y="21537"/>
                  <a:pt x="11214" y="21536"/>
                  <a:pt x="12001" y="21597"/>
                </a:cubicBezTo>
                <a:cubicBezTo>
                  <a:pt x="12075" y="20635"/>
                  <a:pt x="12149" y="19673"/>
                  <a:pt x="12223" y="18712"/>
                </a:cubicBezTo>
                <a:cubicBezTo>
                  <a:pt x="12678" y="18628"/>
                  <a:pt x="13120" y="18506"/>
                  <a:pt x="13546" y="18349"/>
                </a:cubicBezTo>
                <a:cubicBezTo>
                  <a:pt x="14094" y="19145"/>
                  <a:pt x="14643" y="19940"/>
                  <a:pt x="15192" y="20736"/>
                </a:cubicBezTo>
                <a:cubicBezTo>
                  <a:pt x="15842" y="20287"/>
                  <a:pt x="16526" y="19891"/>
                  <a:pt x="17238" y="19550"/>
                </a:cubicBezTo>
                <a:cubicBezTo>
                  <a:pt x="16816" y="18668"/>
                  <a:pt x="16394" y="17788"/>
                  <a:pt x="15972" y="16907"/>
                </a:cubicBezTo>
                <a:cubicBezTo>
                  <a:pt x="16310" y="16613"/>
                  <a:pt x="16622" y="16290"/>
                  <a:pt x="16905" y="15942"/>
                </a:cubicBezTo>
                <a:cubicBezTo>
                  <a:pt x="17794" y="16365"/>
                  <a:pt x="18683" y="16787"/>
                  <a:pt x="19572" y="17208"/>
                </a:cubicBezTo>
                <a:cubicBezTo>
                  <a:pt x="19910" y="16495"/>
                  <a:pt x="20304" y="15810"/>
                  <a:pt x="20750" y="15160"/>
                </a:cubicBezTo>
                <a:cubicBezTo>
                  <a:pt x="19926" y="14594"/>
                  <a:pt x="19100" y="14029"/>
                  <a:pt x="18275" y="13465"/>
                </a:cubicBezTo>
                <a:cubicBezTo>
                  <a:pt x="18411" y="13059"/>
                  <a:pt x="18514" y="12640"/>
                  <a:pt x="18584" y="12208"/>
                </a:cubicBezTo>
                <a:cubicBezTo>
                  <a:pt x="19589" y="12126"/>
                  <a:pt x="20595" y="12045"/>
                  <a:pt x="21600" y="1196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 kern="0" dirty="0">
              <a:solidFill>
                <a:schemeClr val="tx1"/>
              </a:solidFill>
              <a:latin typeface="微软雅黑" panose="020B0503020204020204" pitchFamily="34" charset="-122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1" name="Shape 1929"/>
          <p:cNvSpPr/>
          <p:nvPr/>
        </p:nvSpPr>
        <p:spPr>
          <a:xfrm>
            <a:off x="4601210" y="2976245"/>
            <a:ext cx="991870" cy="8604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8" y="15372"/>
                </a:moveTo>
                <a:cubicBezTo>
                  <a:pt x="8371" y="15376"/>
                  <a:pt x="6391" y="13403"/>
                  <a:pt x="6387" y="10966"/>
                </a:cubicBezTo>
                <a:cubicBezTo>
                  <a:pt x="6383" y="8528"/>
                  <a:pt x="8355" y="6548"/>
                  <a:pt x="10793" y="6545"/>
                </a:cubicBezTo>
                <a:cubicBezTo>
                  <a:pt x="13231" y="6540"/>
                  <a:pt x="15211" y="8514"/>
                  <a:pt x="15215" y="10951"/>
                </a:cubicBezTo>
                <a:cubicBezTo>
                  <a:pt x="15219" y="13389"/>
                  <a:pt x="13246" y="15368"/>
                  <a:pt x="10808" y="15372"/>
                </a:cubicBezTo>
                <a:close/>
                <a:moveTo>
                  <a:pt x="21600" y="11965"/>
                </a:moveTo>
                <a:cubicBezTo>
                  <a:pt x="21537" y="11178"/>
                  <a:pt x="21536" y="10387"/>
                  <a:pt x="21597" y="9600"/>
                </a:cubicBezTo>
                <a:cubicBezTo>
                  <a:pt x="20571" y="9522"/>
                  <a:pt x="19545" y="9442"/>
                  <a:pt x="18521" y="9364"/>
                </a:cubicBezTo>
                <a:cubicBezTo>
                  <a:pt x="18437" y="8954"/>
                  <a:pt x="18321" y="8557"/>
                  <a:pt x="18176" y="8175"/>
                </a:cubicBezTo>
                <a:cubicBezTo>
                  <a:pt x="19029" y="7586"/>
                  <a:pt x="19882" y="6998"/>
                  <a:pt x="20735" y="6409"/>
                </a:cubicBezTo>
                <a:cubicBezTo>
                  <a:pt x="20287" y="5760"/>
                  <a:pt x="19890" y="5075"/>
                  <a:pt x="19550" y="4363"/>
                </a:cubicBezTo>
                <a:cubicBezTo>
                  <a:pt x="18600" y="4819"/>
                  <a:pt x="17648" y="5274"/>
                  <a:pt x="16697" y="5729"/>
                </a:cubicBezTo>
                <a:cubicBezTo>
                  <a:pt x="16434" y="5433"/>
                  <a:pt x="16149" y="5156"/>
                  <a:pt x="15844" y="4902"/>
                </a:cubicBezTo>
                <a:cubicBezTo>
                  <a:pt x="16299" y="3945"/>
                  <a:pt x="16754" y="2988"/>
                  <a:pt x="17209" y="2030"/>
                </a:cubicBezTo>
                <a:cubicBezTo>
                  <a:pt x="16495" y="1691"/>
                  <a:pt x="15810" y="1297"/>
                  <a:pt x="15159" y="852"/>
                </a:cubicBezTo>
                <a:cubicBezTo>
                  <a:pt x="14555" y="1733"/>
                  <a:pt x="13951" y="2616"/>
                  <a:pt x="13346" y="3498"/>
                </a:cubicBezTo>
                <a:cubicBezTo>
                  <a:pt x="12982" y="3374"/>
                  <a:pt x="12608" y="3275"/>
                  <a:pt x="12222" y="3205"/>
                </a:cubicBezTo>
                <a:cubicBezTo>
                  <a:pt x="12136" y="2137"/>
                  <a:pt x="12050" y="1069"/>
                  <a:pt x="11965" y="0"/>
                </a:cubicBezTo>
                <a:cubicBezTo>
                  <a:pt x="11177" y="64"/>
                  <a:pt x="10386" y="66"/>
                  <a:pt x="9600" y="4"/>
                </a:cubicBezTo>
                <a:cubicBezTo>
                  <a:pt x="9518" y="1073"/>
                  <a:pt x="9435" y="2142"/>
                  <a:pt x="9353" y="3210"/>
                </a:cubicBezTo>
                <a:cubicBezTo>
                  <a:pt x="8968" y="3282"/>
                  <a:pt x="8593" y="3381"/>
                  <a:pt x="8229" y="3506"/>
                </a:cubicBezTo>
                <a:cubicBezTo>
                  <a:pt x="7622" y="2627"/>
                  <a:pt x="7015" y="1746"/>
                  <a:pt x="6409" y="866"/>
                </a:cubicBezTo>
                <a:cubicBezTo>
                  <a:pt x="5759" y="1314"/>
                  <a:pt x="5074" y="1710"/>
                  <a:pt x="4362" y="2052"/>
                </a:cubicBezTo>
                <a:cubicBezTo>
                  <a:pt x="4821" y="3008"/>
                  <a:pt x="5278" y="3964"/>
                  <a:pt x="5736" y="4920"/>
                </a:cubicBezTo>
                <a:cubicBezTo>
                  <a:pt x="5432" y="5175"/>
                  <a:pt x="5148" y="5452"/>
                  <a:pt x="4886" y="5749"/>
                </a:cubicBezTo>
                <a:cubicBezTo>
                  <a:pt x="3933" y="5298"/>
                  <a:pt x="2982" y="4845"/>
                  <a:pt x="2029" y="4393"/>
                </a:cubicBezTo>
                <a:cubicBezTo>
                  <a:pt x="1690" y="5105"/>
                  <a:pt x="1296" y="5792"/>
                  <a:pt x="850" y="6443"/>
                </a:cubicBezTo>
                <a:cubicBezTo>
                  <a:pt x="1705" y="7028"/>
                  <a:pt x="2560" y="7614"/>
                  <a:pt x="3416" y="8199"/>
                </a:cubicBezTo>
                <a:cubicBezTo>
                  <a:pt x="3273" y="8583"/>
                  <a:pt x="3157" y="8980"/>
                  <a:pt x="3075" y="9390"/>
                </a:cubicBezTo>
                <a:cubicBezTo>
                  <a:pt x="2050" y="9472"/>
                  <a:pt x="1025" y="9554"/>
                  <a:pt x="0" y="9636"/>
                </a:cubicBezTo>
                <a:cubicBezTo>
                  <a:pt x="63" y="10424"/>
                  <a:pt x="64" y="11214"/>
                  <a:pt x="4" y="12001"/>
                </a:cubicBezTo>
                <a:cubicBezTo>
                  <a:pt x="1010" y="12078"/>
                  <a:pt x="2016" y="12156"/>
                  <a:pt x="3022" y="12234"/>
                </a:cubicBezTo>
                <a:cubicBezTo>
                  <a:pt x="3092" y="12665"/>
                  <a:pt x="3197" y="13084"/>
                  <a:pt x="3334" y="13489"/>
                </a:cubicBezTo>
                <a:cubicBezTo>
                  <a:pt x="2512" y="14057"/>
                  <a:pt x="1688" y="14625"/>
                  <a:pt x="864" y="15192"/>
                </a:cubicBezTo>
                <a:cubicBezTo>
                  <a:pt x="1312" y="15843"/>
                  <a:pt x="1709" y="16526"/>
                  <a:pt x="2050" y="17238"/>
                </a:cubicBezTo>
                <a:cubicBezTo>
                  <a:pt x="2938" y="16813"/>
                  <a:pt x="3825" y="16388"/>
                  <a:pt x="4712" y="15963"/>
                </a:cubicBezTo>
                <a:cubicBezTo>
                  <a:pt x="4996" y="16310"/>
                  <a:pt x="5310" y="16631"/>
                  <a:pt x="5650" y="16924"/>
                </a:cubicBezTo>
                <a:cubicBezTo>
                  <a:pt x="5230" y="17807"/>
                  <a:pt x="4811" y="18689"/>
                  <a:pt x="4391" y="19572"/>
                </a:cubicBezTo>
                <a:cubicBezTo>
                  <a:pt x="5105" y="19910"/>
                  <a:pt x="5790" y="20305"/>
                  <a:pt x="6442" y="20750"/>
                </a:cubicBezTo>
                <a:cubicBezTo>
                  <a:pt x="6988" y="19952"/>
                  <a:pt x="7535" y="19156"/>
                  <a:pt x="8080" y="18358"/>
                </a:cubicBezTo>
                <a:cubicBezTo>
                  <a:pt x="8505" y="18514"/>
                  <a:pt x="8949" y="18635"/>
                  <a:pt x="9404" y="18717"/>
                </a:cubicBezTo>
                <a:cubicBezTo>
                  <a:pt x="9481" y="19678"/>
                  <a:pt x="9559" y="20639"/>
                  <a:pt x="9636" y="21600"/>
                </a:cubicBezTo>
                <a:cubicBezTo>
                  <a:pt x="10423" y="21537"/>
                  <a:pt x="11214" y="21536"/>
                  <a:pt x="12001" y="21597"/>
                </a:cubicBezTo>
                <a:cubicBezTo>
                  <a:pt x="12075" y="20635"/>
                  <a:pt x="12149" y="19673"/>
                  <a:pt x="12223" y="18712"/>
                </a:cubicBezTo>
                <a:cubicBezTo>
                  <a:pt x="12678" y="18628"/>
                  <a:pt x="13120" y="18506"/>
                  <a:pt x="13546" y="18349"/>
                </a:cubicBezTo>
                <a:cubicBezTo>
                  <a:pt x="14094" y="19145"/>
                  <a:pt x="14643" y="19940"/>
                  <a:pt x="15192" y="20736"/>
                </a:cubicBezTo>
                <a:cubicBezTo>
                  <a:pt x="15842" y="20287"/>
                  <a:pt x="16526" y="19891"/>
                  <a:pt x="17238" y="19550"/>
                </a:cubicBezTo>
                <a:cubicBezTo>
                  <a:pt x="16816" y="18668"/>
                  <a:pt x="16394" y="17788"/>
                  <a:pt x="15972" y="16907"/>
                </a:cubicBezTo>
                <a:cubicBezTo>
                  <a:pt x="16310" y="16613"/>
                  <a:pt x="16622" y="16290"/>
                  <a:pt x="16905" y="15942"/>
                </a:cubicBezTo>
                <a:cubicBezTo>
                  <a:pt x="17794" y="16365"/>
                  <a:pt x="18683" y="16787"/>
                  <a:pt x="19572" y="17208"/>
                </a:cubicBezTo>
                <a:cubicBezTo>
                  <a:pt x="19910" y="16495"/>
                  <a:pt x="20304" y="15810"/>
                  <a:pt x="20750" y="15160"/>
                </a:cubicBezTo>
                <a:cubicBezTo>
                  <a:pt x="19926" y="14594"/>
                  <a:pt x="19100" y="14029"/>
                  <a:pt x="18275" y="13465"/>
                </a:cubicBezTo>
                <a:cubicBezTo>
                  <a:pt x="18411" y="13059"/>
                  <a:pt x="18514" y="12640"/>
                  <a:pt x="18584" y="12208"/>
                </a:cubicBezTo>
                <a:cubicBezTo>
                  <a:pt x="19589" y="12126"/>
                  <a:pt x="20595" y="12045"/>
                  <a:pt x="21600" y="1196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 kern="0" dirty="0">
              <a:solidFill>
                <a:schemeClr val="tx1"/>
              </a:solidFill>
              <a:latin typeface="微软雅黑" panose="020B0503020204020204" pitchFamily="34" charset="-122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2" name="Shape 1930"/>
          <p:cNvSpPr/>
          <p:nvPr/>
        </p:nvSpPr>
        <p:spPr>
          <a:xfrm>
            <a:off x="5299774" y="2320086"/>
            <a:ext cx="1182059" cy="11821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8" y="15372"/>
                </a:moveTo>
                <a:cubicBezTo>
                  <a:pt x="8371" y="15376"/>
                  <a:pt x="6391" y="13403"/>
                  <a:pt x="6387" y="10966"/>
                </a:cubicBezTo>
                <a:cubicBezTo>
                  <a:pt x="6383" y="8528"/>
                  <a:pt x="8355" y="6548"/>
                  <a:pt x="10793" y="6545"/>
                </a:cubicBezTo>
                <a:cubicBezTo>
                  <a:pt x="13231" y="6540"/>
                  <a:pt x="15211" y="8514"/>
                  <a:pt x="15215" y="10951"/>
                </a:cubicBezTo>
                <a:cubicBezTo>
                  <a:pt x="15219" y="13389"/>
                  <a:pt x="13246" y="15368"/>
                  <a:pt x="10808" y="15372"/>
                </a:cubicBezTo>
                <a:close/>
                <a:moveTo>
                  <a:pt x="21600" y="11965"/>
                </a:moveTo>
                <a:cubicBezTo>
                  <a:pt x="21537" y="11178"/>
                  <a:pt x="21536" y="10387"/>
                  <a:pt x="21597" y="9600"/>
                </a:cubicBezTo>
                <a:cubicBezTo>
                  <a:pt x="20571" y="9522"/>
                  <a:pt x="19545" y="9442"/>
                  <a:pt x="18521" y="9364"/>
                </a:cubicBezTo>
                <a:cubicBezTo>
                  <a:pt x="18437" y="8954"/>
                  <a:pt x="18321" y="8557"/>
                  <a:pt x="18176" y="8175"/>
                </a:cubicBezTo>
                <a:cubicBezTo>
                  <a:pt x="19029" y="7586"/>
                  <a:pt x="19882" y="6998"/>
                  <a:pt x="20735" y="6409"/>
                </a:cubicBezTo>
                <a:cubicBezTo>
                  <a:pt x="20287" y="5760"/>
                  <a:pt x="19890" y="5075"/>
                  <a:pt x="19550" y="4363"/>
                </a:cubicBezTo>
                <a:cubicBezTo>
                  <a:pt x="18600" y="4819"/>
                  <a:pt x="17648" y="5274"/>
                  <a:pt x="16697" y="5729"/>
                </a:cubicBezTo>
                <a:cubicBezTo>
                  <a:pt x="16434" y="5433"/>
                  <a:pt x="16149" y="5156"/>
                  <a:pt x="15844" y="4902"/>
                </a:cubicBezTo>
                <a:cubicBezTo>
                  <a:pt x="16299" y="3945"/>
                  <a:pt x="16754" y="2988"/>
                  <a:pt x="17209" y="2030"/>
                </a:cubicBezTo>
                <a:cubicBezTo>
                  <a:pt x="16495" y="1691"/>
                  <a:pt x="15810" y="1297"/>
                  <a:pt x="15159" y="852"/>
                </a:cubicBezTo>
                <a:cubicBezTo>
                  <a:pt x="14555" y="1733"/>
                  <a:pt x="13951" y="2616"/>
                  <a:pt x="13346" y="3498"/>
                </a:cubicBezTo>
                <a:cubicBezTo>
                  <a:pt x="12982" y="3374"/>
                  <a:pt x="12608" y="3275"/>
                  <a:pt x="12222" y="3205"/>
                </a:cubicBezTo>
                <a:cubicBezTo>
                  <a:pt x="12136" y="2137"/>
                  <a:pt x="12050" y="1069"/>
                  <a:pt x="11965" y="0"/>
                </a:cubicBezTo>
                <a:cubicBezTo>
                  <a:pt x="11177" y="64"/>
                  <a:pt x="10386" y="66"/>
                  <a:pt x="9600" y="4"/>
                </a:cubicBezTo>
                <a:cubicBezTo>
                  <a:pt x="9518" y="1073"/>
                  <a:pt x="9435" y="2142"/>
                  <a:pt x="9353" y="3210"/>
                </a:cubicBezTo>
                <a:cubicBezTo>
                  <a:pt x="8968" y="3282"/>
                  <a:pt x="8593" y="3381"/>
                  <a:pt x="8229" y="3506"/>
                </a:cubicBezTo>
                <a:cubicBezTo>
                  <a:pt x="7622" y="2627"/>
                  <a:pt x="7015" y="1746"/>
                  <a:pt x="6409" y="866"/>
                </a:cubicBezTo>
                <a:cubicBezTo>
                  <a:pt x="5759" y="1314"/>
                  <a:pt x="5074" y="1710"/>
                  <a:pt x="4362" y="2052"/>
                </a:cubicBezTo>
                <a:cubicBezTo>
                  <a:pt x="4821" y="3008"/>
                  <a:pt x="5278" y="3964"/>
                  <a:pt x="5736" y="4920"/>
                </a:cubicBezTo>
                <a:cubicBezTo>
                  <a:pt x="5432" y="5175"/>
                  <a:pt x="5148" y="5452"/>
                  <a:pt x="4886" y="5749"/>
                </a:cubicBezTo>
                <a:cubicBezTo>
                  <a:pt x="3933" y="5298"/>
                  <a:pt x="2982" y="4845"/>
                  <a:pt x="2029" y="4393"/>
                </a:cubicBezTo>
                <a:cubicBezTo>
                  <a:pt x="1690" y="5105"/>
                  <a:pt x="1296" y="5792"/>
                  <a:pt x="850" y="6443"/>
                </a:cubicBezTo>
                <a:cubicBezTo>
                  <a:pt x="1705" y="7028"/>
                  <a:pt x="2560" y="7614"/>
                  <a:pt x="3416" y="8199"/>
                </a:cubicBezTo>
                <a:cubicBezTo>
                  <a:pt x="3273" y="8583"/>
                  <a:pt x="3157" y="8980"/>
                  <a:pt x="3075" y="9390"/>
                </a:cubicBezTo>
                <a:cubicBezTo>
                  <a:pt x="2050" y="9472"/>
                  <a:pt x="1025" y="9554"/>
                  <a:pt x="0" y="9636"/>
                </a:cubicBezTo>
                <a:cubicBezTo>
                  <a:pt x="63" y="10424"/>
                  <a:pt x="64" y="11214"/>
                  <a:pt x="4" y="12001"/>
                </a:cubicBezTo>
                <a:cubicBezTo>
                  <a:pt x="1010" y="12078"/>
                  <a:pt x="2016" y="12156"/>
                  <a:pt x="3022" y="12234"/>
                </a:cubicBezTo>
                <a:cubicBezTo>
                  <a:pt x="3092" y="12665"/>
                  <a:pt x="3197" y="13084"/>
                  <a:pt x="3334" y="13489"/>
                </a:cubicBezTo>
                <a:cubicBezTo>
                  <a:pt x="2512" y="14057"/>
                  <a:pt x="1688" y="14625"/>
                  <a:pt x="864" y="15192"/>
                </a:cubicBezTo>
                <a:cubicBezTo>
                  <a:pt x="1312" y="15843"/>
                  <a:pt x="1709" y="16526"/>
                  <a:pt x="2050" y="17238"/>
                </a:cubicBezTo>
                <a:cubicBezTo>
                  <a:pt x="2938" y="16813"/>
                  <a:pt x="3825" y="16388"/>
                  <a:pt x="4712" y="15963"/>
                </a:cubicBezTo>
                <a:cubicBezTo>
                  <a:pt x="4996" y="16310"/>
                  <a:pt x="5310" y="16631"/>
                  <a:pt x="5650" y="16924"/>
                </a:cubicBezTo>
                <a:cubicBezTo>
                  <a:pt x="5230" y="17807"/>
                  <a:pt x="4811" y="18689"/>
                  <a:pt x="4391" y="19572"/>
                </a:cubicBezTo>
                <a:cubicBezTo>
                  <a:pt x="5105" y="19910"/>
                  <a:pt x="5790" y="20305"/>
                  <a:pt x="6442" y="20750"/>
                </a:cubicBezTo>
                <a:cubicBezTo>
                  <a:pt x="6988" y="19952"/>
                  <a:pt x="7535" y="19156"/>
                  <a:pt x="8080" y="18358"/>
                </a:cubicBezTo>
                <a:cubicBezTo>
                  <a:pt x="8505" y="18514"/>
                  <a:pt x="8949" y="18635"/>
                  <a:pt x="9404" y="18717"/>
                </a:cubicBezTo>
                <a:cubicBezTo>
                  <a:pt x="9481" y="19678"/>
                  <a:pt x="9559" y="20639"/>
                  <a:pt x="9636" y="21600"/>
                </a:cubicBezTo>
                <a:cubicBezTo>
                  <a:pt x="10423" y="21537"/>
                  <a:pt x="11214" y="21536"/>
                  <a:pt x="12001" y="21597"/>
                </a:cubicBezTo>
                <a:cubicBezTo>
                  <a:pt x="12075" y="20635"/>
                  <a:pt x="12149" y="19673"/>
                  <a:pt x="12223" y="18712"/>
                </a:cubicBezTo>
                <a:cubicBezTo>
                  <a:pt x="12678" y="18628"/>
                  <a:pt x="13120" y="18506"/>
                  <a:pt x="13546" y="18349"/>
                </a:cubicBezTo>
                <a:cubicBezTo>
                  <a:pt x="14094" y="19145"/>
                  <a:pt x="14643" y="19940"/>
                  <a:pt x="15192" y="20736"/>
                </a:cubicBezTo>
                <a:cubicBezTo>
                  <a:pt x="15842" y="20287"/>
                  <a:pt x="16526" y="19891"/>
                  <a:pt x="17238" y="19550"/>
                </a:cubicBezTo>
                <a:cubicBezTo>
                  <a:pt x="16816" y="18668"/>
                  <a:pt x="16394" y="17788"/>
                  <a:pt x="15972" y="16907"/>
                </a:cubicBezTo>
                <a:cubicBezTo>
                  <a:pt x="16310" y="16613"/>
                  <a:pt x="16622" y="16290"/>
                  <a:pt x="16905" y="15942"/>
                </a:cubicBezTo>
                <a:cubicBezTo>
                  <a:pt x="17794" y="16365"/>
                  <a:pt x="18683" y="16787"/>
                  <a:pt x="19572" y="17208"/>
                </a:cubicBezTo>
                <a:cubicBezTo>
                  <a:pt x="19910" y="16495"/>
                  <a:pt x="20304" y="15810"/>
                  <a:pt x="20750" y="15160"/>
                </a:cubicBezTo>
                <a:cubicBezTo>
                  <a:pt x="19926" y="14594"/>
                  <a:pt x="19100" y="14029"/>
                  <a:pt x="18275" y="13465"/>
                </a:cubicBezTo>
                <a:cubicBezTo>
                  <a:pt x="18411" y="13059"/>
                  <a:pt x="18514" y="12640"/>
                  <a:pt x="18584" y="12208"/>
                </a:cubicBezTo>
                <a:cubicBezTo>
                  <a:pt x="19589" y="12126"/>
                  <a:pt x="20595" y="12045"/>
                  <a:pt x="21600" y="1196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 kern="0" dirty="0">
              <a:solidFill>
                <a:schemeClr val="tx1"/>
              </a:solidFill>
              <a:latin typeface="微软雅黑" panose="020B0503020204020204" pitchFamily="34" charset="-122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4" name="Shape 1936"/>
          <p:cNvSpPr/>
          <p:nvPr/>
        </p:nvSpPr>
        <p:spPr>
          <a:xfrm>
            <a:off x="4465320" y="892175"/>
            <a:ext cx="450850" cy="1104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7563" y="2893"/>
                  <a:pt x="363" y="10093"/>
                  <a:pt x="0" y="21600"/>
                </a:cubicBezTo>
              </a:path>
            </a:pathLst>
          </a:custGeom>
          <a:ln w="25400">
            <a:solidFill>
              <a:schemeClr val="accent3"/>
            </a:solidFill>
            <a:miter lim="400000"/>
            <a:headEnd type="triangle"/>
            <a:tailEnd type="oval"/>
          </a:ln>
        </p:spPr>
        <p:txBody>
          <a:bodyPr lIns="68580" tIns="34290" rIns="68580" bIns="34290"/>
          <a:lstStyle/>
          <a:p>
            <a:pPr>
              <a:defRPr/>
            </a:pPr>
            <a:endParaRPr sz="1000" kern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26"/>
          <p:cNvSpPr txBox="1"/>
          <p:nvPr/>
        </p:nvSpPr>
        <p:spPr>
          <a:xfrm>
            <a:off x="5013960" y="927735"/>
            <a:ext cx="3198495" cy="16617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“嘻哈说唱”系列节目以“正能量价值观”为主基调的内容战略持续吸引和引领年轻群体，也由此成为支撑IP商业价值的重要内核，实现以IP 价值观为纽带连接用户和品牌，实现内容和营销的双赢。</a:t>
            </a:r>
            <a:endParaRPr lang="zh-CN" altLang="en-US" sz="1200" spc="225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27"/>
          <p:cNvSpPr txBox="1"/>
          <p:nvPr/>
        </p:nvSpPr>
        <p:spPr>
          <a:xfrm>
            <a:off x="5014065" y="743674"/>
            <a:ext cx="1810989" cy="2457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600" kern="3000" spc="23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zh-CN" altLang="en-US" sz="1600" kern="3000" spc="23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P价值观感染营销</a:t>
            </a:r>
            <a:endParaRPr lang="zh-CN" altLang="en-US" sz="1600" kern="3000" spc="23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30"/>
          <p:cNvSpPr txBox="1"/>
          <p:nvPr/>
        </p:nvSpPr>
        <p:spPr>
          <a:xfrm>
            <a:off x="5593080" y="3765550"/>
            <a:ext cx="3004820" cy="1384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嘻哈说唱系列节目利用抖音的内容推荐算法技术，把节目视频、嘻哈相关话题推送给抖音用户，强化用户对节目的印象印象，打造节目IP在社交APP中的知名度。</a:t>
            </a:r>
            <a:endParaRPr lang="zh-CN" altLang="en-US" sz="1200" spc="225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31"/>
          <p:cNvSpPr txBox="1"/>
          <p:nvPr/>
        </p:nvSpPr>
        <p:spPr>
          <a:xfrm>
            <a:off x="5593233" y="3519655"/>
            <a:ext cx="1810989" cy="2457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600" kern="3000" spc="23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抖音推广</a:t>
            </a:r>
            <a:endParaRPr lang="zh-CN" altLang="en-US" sz="1600" kern="3000" spc="23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34"/>
          <p:cNvSpPr txBox="1"/>
          <p:nvPr/>
        </p:nvSpPr>
        <p:spPr>
          <a:xfrm>
            <a:off x="1195705" y="3616960"/>
            <a:ext cx="2962910" cy="8305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以微博话题提高节目IP热度。</a:t>
            </a:r>
            <a:endParaRPr lang="zh-CN" altLang="en-US" sz="1200" spc="225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以微博投票提升互动热度。</a:t>
            </a:r>
            <a:endParaRPr lang="zh-CN" altLang="en-US" sz="1200" spc="225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以嘉宾及选手微博带动粉丝增长。</a:t>
            </a:r>
            <a:endParaRPr lang="zh-CN" altLang="en-US" sz="1200" spc="225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35"/>
          <p:cNvSpPr txBox="1"/>
          <p:nvPr/>
        </p:nvSpPr>
        <p:spPr>
          <a:xfrm>
            <a:off x="1195783" y="3432685"/>
            <a:ext cx="1810989" cy="2457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600" kern="3000" spc="23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微博营销</a:t>
            </a:r>
            <a:endParaRPr lang="zh-CN" altLang="en-US" sz="1600" kern="3000" spc="23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Box 36"/>
          <p:cNvSpPr txBox="1"/>
          <p:nvPr/>
        </p:nvSpPr>
        <p:spPr>
          <a:xfrm>
            <a:off x="135890" y="1005205"/>
            <a:ext cx="2725420" cy="16617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通过“IP软植入”让品牌、内容和营销的结合愈加紧密。节目不仅仅是广告资源售卖方、营销服务提供方，还致力于整合内容方、品牌广告主等上下游生态资源，实现节目方与广告企业的共生共赢。</a:t>
            </a:r>
            <a:endParaRPr lang="zh-CN" altLang="en-US" sz="1200" spc="225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extBox 37"/>
          <p:cNvSpPr txBox="1"/>
          <p:nvPr/>
        </p:nvSpPr>
        <p:spPr>
          <a:xfrm>
            <a:off x="1195443" y="743674"/>
            <a:ext cx="1810989" cy="2457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600" kern="3000" spc="23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创新广告营销</a:t>
            </a:r>
            <a:endParaRPr lang="zh-CN" altLang="en-US" sz="1600" kern="3000" spc="23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bldLvl="0" animBg="1"/>
      <p:bldP spid="15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4" grpId="0" bldLvl="0" animBg="1"/>
      <p:bldP spid="25" grpId="0"/>
      <p:bldP spid="26" grpId="0"/>
      <p:bldP spid="29" grpId="0"/>
      <p:bldP spid="30" grpId="0"/>
      <p:bldP spid="33" grpId="0"/>
      <p:bldP spid="34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>
            <p:custDataLst>
              <p:tags r:id="rId1"/>
            </p:custDataLst>
          </p:nvPr>
        </p:nvSpPr>
        <p:spPr>
          <a:xfrm>
            <a:off x="2410671" y="2222552"/>
            <a:ext cx="654025" cy="46152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</a:t>
            </a:r>
            <a:r>
              <a:rPr lang="en-US" altLang="zh-CN" sz="3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art</a:t>
            </a:r>
            <a:endParaRPr lang="zh-CN" altLang="en-US" sz="8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3" name="文本框 1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86948" y="1761779"/>
            <a:ext cx="1017270" cy="1107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7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zh-CN" altLang="en-US" sz="7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标题 5"/>
          <p:cNvSpPr txBox="1"/>
          <p:nvPr>
            <p:custDataLst>
              <p:tags r:id="rId3"/>
            </p:custDataLst>
          </p:nvPr>
        </p:nvSpPr>
        <p:spPr>
          <a:xfrm>
            <a:off x="4500245" y="2061210"/>
            <a:ext cx="3828415" cy="691515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000"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3200" dirty="0">
                <a:solidFill>
                  <a:schemeClr val="accent1"/>
                </a:solidFill>
                <a:latin typeface="南宋书局体" panose="02000000000000000000" charset="-122"/>
                <a:ea typeface="南宋书局体" panose="02000000000000000000" charset="-122"/>
                <a:cs typeface="南宋书局体" panose="02000000000000000000" charset="-122"/>
                <a:sym typeface="Arial" panose="020B0604020202020204" pitchFamily="34" charset="0"/>
              </a:rPr>
              <a:t>打造IP内容产品矩阵</a:t>
            </a:r>
            <a:endParaRPr lang="zh-CN" altLang="en-US" sz="3200" dirty="0">
              <a:solidFill>
                <a:schemeClr val="accent1"/>
              </a:solidFill>
              <a:latin typeface="南宋书局体" panose="02000000000000000000" charset="-122"/>
              <a:ea typeface="南宋书局体" panose="02000000000000000000" charset="-122"/>
              <a:cs typeface="南宋书局体" panose="02000000000000000000" charset="-122"/>
              <a:sym typeface="Arial" panose="020B0604020202020204" pitchFamily="34" charset="0"/>
            </a:endParaRPr>
          </a:p>
          <a:p>
            <a:pPr lvl="0" algn="l"/>
            <a:r>
              <a:rPr lang="en-US" altLang="zh-CN" sz="1800" dirty="0">
                <a:solidFill>
                  <a:schemeClr val="accent2"/>
                </a:solidFill>
                <a:latin typeface="APJapanesefont" panose="02000600000000000000" charset="-128"/>
                <a:ea typeface="APJapanesefont" panose="02000600000000000000" charset="-128"/>
                <a:sym typeface="Arial" panose="020B0604020202020204" pitchFamily="34" charset="0"/>
              </a:rPr>
              <a:t>Build an IP content product matrix </a:t>
            </a:r>
            <a:endParaRPr lang="en-US" altLang="zh-CN" sz="1800" dirty="0">
              <a:solidFill>
                <a:schemeClr val="accent2"/>
              </a:solidFill>
              <a:latin typeface="APJapanesefont" panose="02000600000000000000" charset="-128"/>
              <a:ea typeface="APJapanesefont" panose="02000600000000000000" charset="-128"/>
              <a:cs typeface="茶卡瘦金简体" panose="03000509000000000000" charset="-122"/>
              <a:sym typeface="Arial" panose="020B0604020202020204" pitchFamily="34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1" t="6931" r="13819" b="58780"/>
          <a:stretch>
            <a:fillRect/>
          </a:stretch>
        </p:blipFill>
        <p:spPr>
          <a:xfrm rot="2963407">
            <a:off x="-1193646" y="-622569"/>
            <a:ext cx="3272644" cy="3145276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1" t="6931" r="13819" b="58780"/>
          <a:stretch>
            <a:fillRect/>
          </a:stretch>
        </p:blipFill>
        <p:spPr>
          <a:xfrm rot="2963407" flipH="1">
            <a:off x="6969654" y="2922371"/>
            <a:ext cx="3004912" cy="3145276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60" t="45847" r="37254" b="47228"/>
          <a:stretch>
            <a:fillRect/>
          </a:stretch>
        </p:blipFill>
        <p:spPr>
          <a:xfrm rot="1788364">
            <a:off x="7483605" y="539944"/>
            <a:ext cx="1224136" cy="122375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83" t="56790" r="44371" b="37612"/>
          <a:stretch>
            <a:fillRect/>
          </a:stretch>
        </p:blipFill>
        <p:spPr>
          <a:xfrm rot="20604422">
            <a:off x="1630604" y="2453313"/>
            <a:ext cx="841699" cy="611956"/>
          </a:xfrm>
          <a:prstGeom prst="rect">
            <a:avLst/>
          </a:prstGeom>
        </p:spPr>
      </p:pic>
    </p:spTree>
    <p:custDataLst>
      <p:tags r:id="rId6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5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直接连接符 108"/>
          <p:cNvCxnSpPr/>
          <p:nvPr/>
        </p:nvCxnSpPr>
        <p:spPr>
          <a:xfrm>
            <a:off x="5810286" y="-527682"/>
            <a:ext cx="108027" cy="43204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Freeform 7"/>
          <p:cNvSpPr/>
          <p:nvPr/>
        </p:nvSpPr>
        <p:spPr bwMode="auto">
          <a:xfrm>
            <a:off x="2141414" y="1456915"/>
            <a:ext cx="4282691" cy="3687775"/>
          </a:xfrm>
          <a:custGeom>
            <a:avLst/>
            <a:gdLst>
              <a:gd name="T0" fmla="*/ 1576 w 2370"/>
              <a:gd name="T1" fmla="*/ 0 h 2041"/>
              <a:gd name="T2" fmla="*/ 1545 w 2370"/>
              <a:gd name="T3" fmla="*/ 478 h 2041"/>
              <a:gd name="T4" fmla="*/ 1714 w 2370"/>
              <a:gd name="T5" fmla="*/ 339 h 2041"/>
              <a:gd name="T6" fmla="*/ 1825 w 2370"/>
              <a:gd name="T7" fmla="*/ 118 h 2041"/>
              <a:gd name="T8" fmla="*/ 1783 w 2370"/>
              <a:gd name="T9" fmla="*/ 356 h 2041"/>
              <a:gd name="T10" fmla="*/ 1730 w 2370"/>
              <a:gd name="T11" fmla="*/ 388 h 2041"/>
              <a:gd name="T12" fmla="*/ 1533 w 2370"/>
              <a:gd name="T13" fmla="*/ 543 h 2041"/>
              <a:gd name="T14" fmla="*/ 1346 w 2370"/>
              <a:gd name="T15" fmla="*/ 863 h 2041"/>
              <a:gd name="T16" fmla="*/ 1479 w 2370"/>
              <a:gd name="T17" fmla="*/ 782 h 2041"/>
              <a:gd name="T18" fmla="*/ 1384 w 2370"/>
              <a:gd name="T19" fmla="*/ 861 h 2041"/>
              <a:gd name="T20" fmla="*/ 1296 w 2370"/>
              <a:gd name="T21" fmla="*/ 1203 h 2041"/>
              <a:gd name="T22" fmla="*/ 1862 w 2370"/>
              <a:gd name="T23" fmla="*/ 1179 h 2041"/>
              <a:gd name="T24" fmla="*/ 2135 w 2370"/>
              <a:gd name="T25" fmla="*/ 1181 h 2041"/>
              <a:gd name="T26" fmla="*/ 2156 w 2370"/>
              <a:gd name="T27" fmla="*/ 1181 h 2041"/>
              <a:gd name="T28" fmla="*/ 2370 w 2370"/>
              <a:gd name="T29" fmla="*/ 1101 h 2041"/>
              <a:gd name="T30" fmla="*/ 2058 w 2370"/>
              <a:gd name="T31" fmla="*/ 1294 h 2041"/>
              <a:gd name="T32" fmla="*/ 2142 w 2370"/>
              <a:gd name="T33" fmla="*/ 1334 h 2041"/>
              <a:gd name="T34" fmla="*/ 2070 w 2370"/>
              <a:gd name="T35" fmla="*/ 1382 h 2041"/>
              <a:gd name="T36" fmla="*/ 1953 w 2370"/>
              <a:gd name="T37" fmla="*/ 1242 h 2041"/>
              <a:gd name="T38" fmla="*/ 1603 w 2370"/>
              <a:gd name="T39" fmla="*/ 1230 h 2041"/>
              <a:gd name="T40" fmla="*/ 1801 w 2370"/>
              <a:gd name="T41" fmla="*/ 1478 h 2041"/>
              <a:gd name="T42" fmla="*/ 2067 w 2370"/>
              <a:gd name="T43" fmla="*/ 1586 h 2041"/>
              <a:gd name="T44" fmla="*/ 2061 w 2370"/>
              <a:gd name="T45" fmla="*/ 1682 h 2041"/>
              <a:gd name="T46" fmla="*/ 1812 w 2370"/>
              <a:gd name="T47" fmla="*/ 1528 h 2041"/>
              <a:gd name="T48" fmla="*/ 1693 w 2370"/>
              <a:gd name="T49" fmla="*/ 1572 h 2041"/>
              <a:gd name="T50" fmla="*/ 1675 w 2370"/>
              <a:gd name="T51" fmla="*/ 1393 h 2041"/>
              <a:gd name="T52" fmla="*/ 1588 w 2370"/>
              <a:gd name="T53" fmla="*/ 1264 h 2041"/>
              <a:gd name="T54" fmla="*/ 1296 w 2370"/>
              <a:gd name="T55" fmla="*/ 1296 h 2041"/>
              <a:gd name="T56" fmla="*/ 1508 w 2370"/>
              <a:gd name="T57" fmla="*/ 2041 h 2041"/>
              <a:gd name="T58" fmla="*/ 1169 w 2370"/>
              <a:gd name="T59" fmla="*/ 1384 h 2041"/>
              <a:gd name="T60" fmla="*/ 1032 w 2370"/>
              <a:gd name="T61" fmla="*/ 1284 h 2041"/>
              <a:gd name="T62" fmla="*/ 787 w 2370"/>
              <a:gd name="T63" fmla="*/ 1297 h 2041"/>
              <a:gd name="T64" fmla="*/ 754 w 2370"/>
              <a:gd name="T65" fmla="*/ 1442 h 2041"/>
              <a:gd name="T66" fmla="*/ 776 w 2370"/>
              <a:gd name="T67" fmla="*/ 1289 h 2041"/>
              <a:gd name="T68" fmla="*/ 644 w 2370"/>
              <a:gd name="T69" fmla="*/ 1392 h 2041"/>
              <a:gd name="T70" fmla="*/ 931 w 2370"/>
              <a:gd name="T71" fmla="*/ 1227 h 2041"/>
              <a:gd name="T72" fmla="*/ 703 w 2370"/>
              <a:gd name="T73" fmla="*/ 1136 h 2041"/>
              <a:gd name="T74" fmla="*/ 431 w 2370"/>
              <a:gd name="T75" fmla="*/ 1270 h 2041"/>
              <a:gd name="T76" fmla="*/ 255 w 2370"/>
              <a:gd name="T77" fmla="*/ 1161 h 2041"/>
              <a:gd name="T78" fmla="*/ 75 w 2370"/>
              <a:gd name="T79" fmla="*/ 1088 h 2041"/>
              <a:gd name="T80" fmla="*/ 423 w 2370"/>
              <a:gd name="T81" fmla="*/ 1136 h 2041"/>
              <a:gd name="T82" fmla="*/ 643 w 2370"/>
              <a:gd name="T83" fmla="*/ 1095 h 2041"/>
              <a:gd name="T84" fmla="*/ 390 w 2370"/>
              <a:gd name="T85" fmla="*/ 717 h 2041"/>
              <a:gd name="T86" fmla="*/ 413 w 2370"/>
              <a:gd name="T87" fmla="*/ 552 h 2041"/>
              <a:gd name="T88" fmla="*/ 637 w 2370"/>
              <a:gd name="T89" fmla="*/ 1046 h 2041"/>
              <a:gd name="T90" fmla="*/ 636 w 2370"/>
              <a:gd name="T91" fmla="*/ 765 h 2041"/>
              <a:gd name="T92" fmla="*/ 657 w 2370"/>
              <a:gd name="T93" fmla="*/ 912 h 2041"/>
              <a:gd name="T94" fmla="*/ 775 w 2370"/>
              <a:gd name="T95" fmla="*/ 784 h 2041"/>
              <a:gd name="T96" fmla="*/ 654 w 2370"/>
              <a:gd name="T97" fmla="*/ 944 h 2041"/>
              <a:gd name="T98" fmla="*/ 723 w 2370"/>
              <a:gd name="T99" fmla="*/ 1085 h 2041"/>
              <a:gd name="T100" fmla="*/ 1175 w 2370"/>
              <a:gd name="T101" fmla="*/ 1290 h 2041"/>
              <a:gd name="T102" fmla="*/ 1306 w 2370"/>
              <a:gd name="T103" fmla="*/ 779 h 2041"/>
              <a:gd name="T104" fmla="*/ 1180 w 2370"/>
              <a:gd name="T105" fmla="*/ 711 h 2041"/>
              <a:gd name="T106" fmla="*/ 1212 w 2370"/>
              <a:gd name="T107" fmla="*/ 559 h 2041"/>
              <a:gd name="T108" fmla="*/ 1050 w 2370"/>
              <a:gd name="T109" fmla="*/ 322 h 2041"/>
              <a:gd name="T110" fmla="*/ 998 w 2370"/>
              <a:gd name="T111" fmla="*/ 101 h 2041"/>
              <a:gd name="T112" fmla="*/ 1110 w 2370"/>
              <a:gd name="T113" fmla="*/ 406 h 2041"/>
              <a:gd name="T114" fmla="*/ 1216 w 2370"/>
              <a:gd name="T115" fmla="*/ 503 h 2041"/>
              <a:gd name="T116" fmla="*/ 1253 w 2370"/>
              <a:gd name="T117" fmla="*/ 113 h 2041"/>
              <a:gd name="T118" fmla="*/ 1228 w 2370"/>
              <a:gd name="T119" fmla="*/ 279 h 2041"/>
              <a:gd name="T120" fmla="*/ 1401 w 2370"/>
              <a:gd name="T121" fmla="*/ 659 h 2041"/>
              <a:gd name="T122" fmla="*/ 1574 w 2370"/>
              <a:gd name="T123" fmla="*/ 245 h 2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370" h="2041">
                <a:moveTo>
                  <a:pt x="1574" y="245"/>
                </a:moveTo>
                <a:cubicBezTo>
                  <a:pt x="1586" y="164"/>
                  <a:pt x="1585" y="82"/>
                  <a:pt x="1576" y="0"/>
                </a:cubicBezTo>
                <a:cubicBezTo>
                  <a:pt x="1591" y="67"/>
                  <a:pt x="1597" y="136"/>
                  <a:pt x="1596" y="205"/>
                </a:cubicBezTo>
                <a:cubicBezTo>
                  <a:pt x="1593" y="298"/>
                  <a:pt x="1575" y="390"/>
                  <a:pt x="1545" y="478"/>
                </a:cubicBezTo>
                <a:cubicBezTo>
                  <a:pt x="1563" y="470"/>
                  <a:pt x="1580" y="461"/>
                  <a:pt x="1598" y="452"/>
                </a:cubicBezTo>
                <a:cubicBezTo>
                  <a:pt x="1648" y="428"/>
                  <a:pt x="1682" y="383"/>
                  <a:pt x="1714" y="339"/>
                </a:cubicBezTo>
                <a:cubicBezTo>
                  <a:pt x="1760" y="271"/>
                  <a:pt x="1797" y="195"/>
                  <a:pt x="1816" y="114"/>
                </a:cubicBezTo>
                <a:cubicBezTo>
                  <a:pt x="1819" y="115"/>
                  <a:pt x="1822" y="117"/>
                  <a:pt x="1825" y="118"/>
                </a:cubicBezTo>
                <a:cubicBezTo>
                  <a:pt x="1805" y="211"/>
                  <a:pt x="1767" y="301"/>
                  <a:pt x="1714" y="380"/>
                </a:cubicBezTo>
                <a:cubicBezTo>
                  <a:pt x="1735" y="367"/>
                  <a:pt x="1759" y="359"/>
                  <a:pt x="1783" y="356"/>
                </a:cubicBezTo>
                <a:cubicBezTo>
                  <a:pt x="1783" y="358"/>
                  <a:pt x="1783" y="362"/>
                  <a:pt x="1783" y="364"/>
                </a:cubicBezTo>
                <a:cubicBezTo>
                  <a:pt x="1765" y="371"/>
                  <a:pt x="1746" y="377"/>
                  <a:pt x="1730" y="388"/>
                </a:cubicBezTo>
                <a:cubicBezTo>
                  <a:pt x="1685" y="417"/>
                  <a:pt x="1653" y="463"/>
                  <a:pt x="1606" y="488"/>
                </a:cubicBezTo>
                <a:cubicBezTo>
                  <a:pt x="1579" y="503"/>
                  <a:pt x="1552" y="518"/>
                  <a:pt x="1533" y="543"/>
                </a:cubicBezTo>
                <a:cubicBezTo>
                  <a:pt x="1512" y="572"/>
                  <a:pt x="1494" y="603"/>
                  <a:pt x="1475" y="633"/>
                </a:cubicBezTo>
                <a:cubicBezTo>
                  <a:pt x="1431" y="709"/>
                  <a:pt x="1386" y="785"/>
                  <a:pt x="1346" y="863"/>
                </a:cubicBezTo>
                <a:cubicBezTo>
                  <a:pt x="1365" y="847"/>
                  <a:pt x="1383" y="830"/>
                  <a:pt x="1404" y="818"/>
                </a:cubicBezTo>
                <a:cubicBezTo>
                  <a:pt x="1427" y="803"/>
                  <a:pt x="1453" y="792"/>
                  <a:pt x="1479" y="782"/>
                </a:cubicBezTo>
                <a:cubicBezTo>
                  <a:pt x="1480" y="785"/>
                  <a:pt x="1521" y="769"/>
                  <a:pt x="1522" y="772"/>
                </a:cubicBezTo>
                <a:cubicBezTo>
                  <a:pt x="1484" y="786"/>
                  <a:pt x="1412" y="832"/>
                  <a:pt x="1384" y="861"/>
                </a:cubicBezTo>
                <a:cubicBezTo>
                  <a:pt x="1360" y="888"/>
                  <a:pt x="1336" y="915"/>
                  <a:pt x="1318" y="947"/>
                </a:cubicBezTo>
                <a:cubicBezTo>
                  <a:pt x="1305" y="1032"/>
                  <a:pt x="1299" y="1118"/>
                  <a:pt x="1296" y="1203"/>
                </a:cubicBezTo>
                <a:cubicBezTo>
                  <a:pt x="1362" y="1177"/>
                  <a:pt x="1432" y="1157"/>
                  <a:pt x="1503" y="1154"/>
                </a:cubicBezTo>
                <a:cubicBezTo>
                  <a:pt x="1623" y="1152"/>
                  <a:pt x="1743" y="1165"/>
                  <a:pt x="1862" y="1179"/>
                </a:cubicBezTo>
                <a:cubicBezTo>
                  <a:pt x="1944" y="1189"/>
                  <a:pt x="2026" y="1197"/>
                  <a:pt x="2107" y="1189"/>
                </a:cubicBezTo>
                <a:cubicBezTo>
                  <a:pt x="2117" y="1188"/>
                  <a:pt x="2127" y="1188"/>
                  <a:pt x="2135" y="1181"/>
                </a:cubicBezTo>
                <a:cubicBezTo>
                  <a:pt x="2169" y="1150"/>
                  <a:pt x="2193" y="1108"/>
                  <a:pt x="2206" y="1064"/>
                </a:cubicBezTo>
                <a:cubicBezTo>
                  <a:pt x="2201" y="1107"/>
                  <a:pt x="2181" y="1147"/>
                  <a:pt x="2156" y="1181"/>
                </a:cubicBezTo>
                <a:cubicBezTo>
                  <a:pt x="2198" y="1171"/>
                  <a:pt x="2238" y="1163"/>
                  <a:pt x="2284" y="1134"/>
                </a:cubicBezTo>
                <a:cubicBezTo>
                  <a:pt x="2287" y="1137"/>
                  <a:pt x="2367" y="1098"/>
                  <a:pt x="2370" y="1101"/>
                </a:cubicBezTo>
                <a:cubicBezTo>
                  <a:pt x="2284" y="1168"/>
                  <a:pt x="2094" y="1232"/>
                  <a:pt x="1987" y="1237"/>
                </a:cubicBezTo>
                <a:cubicBezTo>
                  <a:pt x="2013" y="1254"/>
                  <a:pt x="2031" y="1279"/>
                  <a:pt x="2058" y="1294"/>
                </a:cubicBezTo>
                <a:cubicBezTo>
                  <a:pt x="2088" y="1309"/>
                  <a:pt x="2153" y="1329"/>
                  <a:pt x="2186" y="1338"/>
                </a:cubicBezTo>
                <a:cubicBezTo>
                  <a:pt x="2183" y="1341"/>
                  <a:pt x="2145" y="1334"/>
                  <a:pt x="2142" y="1334"/>
                </a:cubicBezTo>
                <a:cubicBezTo>
                  <a:pt x="2111" y="1329"/>
                  <a:pt x="2082" y="1318"/>
                  <a:pt x="2054" y="1306"/>
                </a:cubicBezTo>
                <a:cubicBezTo>
                  <a:pt x="2066" y="1329"/>
                  <a:pt x="2072" y="1355"/>
                  <a:pt x="2070" y="1382"/>
                </a:cubicBezTo>
                <a:cubicBezTo>
                  <a:pt x="2068" y="1341"/>
                  <a:pt x="2045" y="1303"/>
                  <a:pt x="2013" y="1279"/>
                </a:cubicBezTo>
                <a:cubicBezTo>
                  <a:pt x="1994" y="1266"/>
                  <a:pt x="1975" y="1252"/>
                  <a:pt x="1953" y="1242"/>
                </a:cubicBezTo>
                <a:cubicBezTo>
                  <a:pt x="1937" y="1234"/>
                  <a:pt x="1917" y="1237"/>
                  <a:pt x="1899" y="1236"/>
                </a:cubicBezTo>
                <a:cubicBezTo>
                  <a:pt x="1800" y="1235"/>
                  <a:pt x="1702" y="1229"/>
                  <a:pt x="1603" y="1230"/>
                </a:cubicBezTo>
                <a:cubicBezTo>
                  <a:pt x="1641" y="1263"/>
                  <a:pt x="1665" y="1306"/>
                  <a:pt x="1693" y="1347"/>
                </a:cubicBezTo>
                <a:cubicBezTo>
                  <a:pt x="1725" y="1394"/>
                  <a:pt x="1761" y="1438"/>
                  <a:pt x="1801" y="1478"/>
                </a:cubicBezTo>
                <a:cubicBezTo>
                  <a:pt x="1827" y="1507"/>
                  <a:pt x="1858" y="1532"/>
                  <a:pt x="1894" y="1547"/>
                </a:cubicBezTo>
                <a:cubicBezTo>
                  <a:pt x="1949" y="1572"/>
                  <a:pt x="2008" y="1581"/>
                  <a:pt x="2067" y="1586"/>
                </a:cubicBezTo>
                <a:cubicBezTo>
                  <a:pt x="2000" y="1590"/>
                  <a:pt x="1932" y="1580"/>
                  <a:pt x="1870" y="1553"/>
                </a:cubicBezTo>
                <a:cubicBezTo>
                  <a:pt x="1929" y="1603"/>
                  <a:pt x="1993" y="1647"/>
                  <a:pt x="2061" y="1682"/>
                </a:cubicBezTo>
                <a:cubicBezTo>
                  <a:pt x="2060" y="1686"/>
                  <a:pt x="2092" y="1699"/>
                  <a:pt x="2091" y="1702"/>
                </a:cubicBezTo>
                <a:cubicBezTo>
                  <a:pt x="2001" y="1661"/>
                  <a:pt x="1885" y="1595"/>
                  <a:pt x="1812" y="1528"/>
                </a:cubicBezTo>
                <a:cubicBezTo>
                  <a:pt x="1771" y="1487"/>
                  <a:pt x="1735" y="1441"/>
                  <a:pt x="1698" y="1398"/>
                </a:cubicBezTo>
                <a:cubicBezTo>
                  <a:pt x="1702" y="1456"/>
                  <a:pt x="1693" y="1514"/>
                  <a:pt x="1693" y="1572"/>
                </a:cubicBezTo>
                <a:cubicBezTo>
                  <a:pt x="1689" y="1571"/>
                  <a:pt x="1691" y="1636"/>
                  <a:pt x="1687" y="1636"/>
                </a:cubicBezTo>
                <a:cubicBezTo>
                  <a:pt x="1687" y="1577"/>
                  <a:pt x="1688" y="1451"/>
                  <a:pt x="1675" y="1393"/>
                </a:cubicBezTo>
                <a:cubicBezTo>
                  <a:pt x="1671" y="1374"/>
                  <a:pt x="1666" y="1355"/>
                  <a:pt x="1653" y="1339"/>
                </a:cubicBezTo>
                <a:cubicBezTo>
                  <a:pt x="1633" y="1312"/>
                  <a:pt x="1614" y="1285"/>
                  <a:pt x="1588" y="1264"/>
                </a:cubicBezTo>
                <a:cubicBezTo>
                  <a:pt x="1567" y="1245"/>
                  <a:pt x="1538" y="1238"/>
                  <a:pt x="1511" y="1235"/>
                </a:cubicBezTo>
                <a:cubicBezTo>
                  <a:pt x="1436" y="1239"/>
                  <a:pt x="1361" y="1259"/>
                  <a:pt x="1296" y="1296"/>
                </a:cubicBezTo>
                <a:cubicBezTo>
                  <a:pt x="1301" y="1435"/>
                  <a:pt x="1318" y="1575"/>
                  <a:pt x="1358" y="1709"/>
                </a:cubicBezTo>
                <a:cubicBezTo>
                  <a:pt x="1392" y="1826"/>
                  <a:pt x="1442" y="1939"/>
                  <a:pt x="1508" y="2041"/>
                </a:cubicBezTo>
                <a:cubicBezTo>
                  <a:pt x="1240" y="2041"/>
                  <a:pt x="1240" y="2041"/>
                  <a:pt x="1240" y="2041"/>
                </a:cubicBezTo>
                <a:cubicBezTo>
                  <a:pt x="1182" y="1828"/>
                  <a:pt x="1159" y="1605"/>
                  <a:pt x="1169" y="1384"/>
                </a:cubicBezTo>
                <a:cubicBezTo>
                  <a:pt x="1151" y="1365"/>
                  <a:pt x="1133" y="1346"/>
                  <a:pt x="1113" y="1331"/>
                </a:cubicBezTo>
                <a:cubicBezTo>
                  <a:pt x="1090" y="1310"/>
                  <a:pt x="1060" y="1297"/>
                  <a:pt x="1032" y="1284"/>
                </a:cubicBezTo>
                <a:cubicBezTo>
                  <a:pt x="970" y="1259"/>
                  <a:pt x="900" y="1247"/>
                  <a:pt x="834" y="1264"/>
                </a:cubicBezTo>
                <a:cubicBezTo>
                  <a:pt x="814" y="1268"/>
                  <a:pt x="799" y="1282"/>
                  <a:pt x="787" y="1297"/>
                </a:cubicBezTo>
                <a:cubicBezTo>
                  <a:pt x="768" y="1323"/>
                  <a:pt x="753" y="1353"/>
                  <a:pt x="749" y="1386"/>
                </a:cubicBezTo>
                <a:cubicBezTo>
                  <a:pt x="747" y="1405"/>
                  <a:pt x="751" y="1423"/>
                  <a:pt x="754" y="1442"/>
                </a:cubicBezTo>
                <a:cubicBezTo>
                  <a:pt x="747" y="1424"/>
                  <a:pt x="742" y="1404"/>
                  <a:pt x="744" y="1385"/>
                </a:cubicBezTo>
                <a:cubicBezTo>
                  <a:pt x="745" y="1350"/>
                  <a:pt x="760" y="1318"/>
                  <a:pt x="776" y="1289"/>
                </a:cubicBezTo>
                <a:cubicBezTo>
                  <a:pt x="728" y="1318"/>
                  <a:pt x="626" y="1425"/>
                  <a:pt x="591" y="1469"/>
                </a:cubicBezTo>
                <a:cubicBezTo>
                  <a:pt x="588" y="1466"/>
                  <a:pt x="646" y="1395"/>
                  <a:pt x="644" y="1392"/>
                </a:cubicBezTo>
                <a:cubicBezTo>
                  <a:pt x="683" y="1339"/>
                  <a:pt x="731" y="1290"/>
                  <a:pt x="790" y="1259"/>
                </a:cubicBezTo>
                <a:cubicBezTo>
                  <a:pt x="833" y="1236"/>
                  <a:pt x="882" y="1227"/>
                  <a:pt x="931" y="1227"/>
                </a:cubicBezTo>
                <a:cubicBezTo>
                  <a:pt x="882" y="1205"/>
                  <a:pt x="833" y="1185"/>
                  <a:pt x="784" y="1164"/>
                </a:cubicBezTo>
                <a:cubicBezTo>
                  <a:pt x="757" y="1154"/>
                  <a:pt x="731" y="1142"/>
                  <a:pt x="703" y="1136"/>
                </a:cubicBezTo>
                <a:cubicBezTo>
                  <a:pt x="636" y="1125"/>
                  <a:pt x="564" y="1125"/>
                  <a:pt x="499" y="1148"/>
                </a:cubicBezTo>
                <a:cubicBezTo>
                  <a:pt x="457" y="1175"/>
                  <a:pt x="448" y="1227"/>
                  <a:pt x="431" y="1270"/>
                </a:cubicBezTo>
                <a:cubicBezTo>
                  <a:pt x="442" y="1229"/>
                  <a:pt x="452" y="1185"/>
                  <a:pt x="480" y="1152"/>
                </a:cubicBezTo>
                <a:cubicBezTo>
                  <a:pt x="407" y="1170"/>
                  <a:pt x="330" y="1171"/>
                  <a:pt x="255" y="1161"/>
                </a:cubicBezTo>
                <a:cubicBezTo>
                  <a:pt x="189" y="1151"/>
                  <a:pt x="57" y="1090"/>
                  <a:pt x="0" y="1056"/>
                </a:cubicBezTo>
                <a:cubicBezTo>
                  <a:pt x="2" y="1054"/>
                  <a:pt x="73" y="1090"/>
                  <a:pt x="75" y="1088"/>
                </a:cubicBezTo>
                <a:cubicBezTo>
                  <a:pt x="139" y="1121"/>
                  <a:pt x="211" y="1133"/>
                  <a:pt x="281" y="1144"/>
                </a:cubicBezTo>
                <a:cubicBezTo>
                  <a:pt x="328" y="1151"/>
                  <a:pt x="376" y="1144"/>
                  <a:pt x="423" y="1136"/>
                </a:cubicBezTo>
                <a:cubicBezTo>
                  <a:pt x="477" y="1127"/>
                  <a:pt x="528" y="1103"/>
                  <a:pt x="583" y="1096"/>
                </a:cubicBezTo>
                <a:cubicBezTo>
                  <a:pt x="603" y="1094"/>
                  <a:pt x="623" y="1094"/>
                  <a:pt x="643" y="1095"/>
                </a:cubicBezTo>
                <a:cubicBezTo>
                  <a:pt x="594" y="1067"/>
                  <a:pt x="549" y="1031"/>
                  <a:pt x="512" y="988"/>
                </a:cubicBezTo>
                <a:cubicBezTo>
                  <a:pt x="442" y="915"/>
                  <a:pt x="393" y="819"/>
                  <a:pt x="390" y="717"/>
                </a:cubicBezTo>
                <a:cubicBezTo>
                  <a:pt x="386" y="661"/>
                  <a:pt x="404" y="577"/>
                  <a:pt x="412" y="522"/>
                </a:cubicBezTo>
                <a:cubicBezTo>
                  <a:pt x="414" y="522"/>
                  <a:pt x="411" y="552"/>
                  <a:pt x="413" y="552"/>
                </a:cubicBezTo>
                <a:cubicBezTo>
                  <a:pt x="400" y="640"/>
                  <a:pt x="386" y="735"/>
                  <a:pt x="426" y="819"/>
                </a:cubicBezTo>
                <a:cubicBezTo>
                  <a:pt x="465" y="917"/>
                  <a:pt x="543" y="997"/>
                  <a:pt x="637" y="1046"/>
                </a:cubicBezTo>
                <a:cubicBezTo>
                  <a:pt x="600" y="981"/>
                  <a:pt x="609" y="903"/>
                  <a:pt x="625" y="833"/>
                </a:cubicBezTo>
                <a:cubicBezTo>
                  <a:pt x="629" y="834"/>
                  <a:pt x="633" y="764"/>
                  <a:pt x="636" y="765"/>
                </a:cubicBezTo>
                <a:cubicBezTo>
                  <a:pt x="631" y="803"/>
                  <a:pt x="629" y="912"/>
                  <a:pt x="633" y="950"/>
                </a:cubicBezTo>
                <a:cubicBezTo>
                  <a:pt x="640" y="937"/>
                  <a:pt x="646" y="923"/>
                  <a:pt x="657" y="912"/>
                </a:cubicBezTo>
                <a:cubicBezTo>
                  <a:pt x="680" y="891"/>
                  <a:pt x="709" y="878"/>
                  <a:pt x="728" y="854"/>
                </a:cubicBezTo>
                <a:cubicBezTo>
                  <a:pt x="746" y="833"/>
                  <a:pt x="760" y="808"/>
                  <a:pt x="775" y="784"/>
                </a:cubicBezTo>
                <a:cubicBezTo>
                  <a:pt x="758" y="824"/>
                  <a:pt x="740" y="867"/>
                  <a:pt x="704" y="894"/>
                </a:cubicBezTo>
                <a:cubicBezTo>
                  <a:pt x="686" y="909"/>
                  <a:pt x="665" y="923"/>
                  <a:pt x="654" y="944"/>
                </a:cubicBezTo>
                <a:cubicBezTo>
                  <a:pt x="647" y="958"/>
                  <a:pt x="641" y="973"/>
                  <a:pt x="641" y="989"/>
                </a:cubicBezTo>
                <a:cubicBezTo>
                  <a:pt x="654" y="1031"/>
                  <a:pt x="688" y="1062"/>
                  <a:pt x="723" y="1085"/>
                </a:cubicBezTo>
                <a:cubicBezTo>
                  <a:pt x="819" y="1123"/>
                  <a:pt x="918" y="1150"/>
                  <a:pt x="1012" y="1191"/>
                </a:cubicBezTo>
                <a:cubicBezTo>
                  <a:pt x="1071" y="1216"/>
                  <a:pt x="1126" y="1249"/>
                  <a:pt x="1175" y="1290"/>
                </a:cubicBezTo>
                <a:cubicBezTo>
                  <a:pt x="1184" y="1177"/>
                  <a:pt x="1202" y="1064"/>
                  <a:pt x="1227" y="953"/>
                </a:cubicBezTo>
                <a:cubicBezTo>
                  <a:pt x="1241" y="891"/>
                  <a:pt x="1268" y="831"/>
                  <a:pt x="1306" y="779"/>
                </a:cubicBezTo>
                <a:cubicBezTo>
                  <a:pt x="1280" y="762"/>
                  <a:pt x="1079" y="691"/>
                  <a:pt x="1050" y="681"/>
                </a:cubicBezTo>
                <a:cubicBezTo>
                  <a:pt x="1051" y="673"/>
                  <a:pt x="1179" y="719"/>
                  <a:pt x="1180" y="711"/>
                </a:cubicBezTo>
                <a:cubicBezTo>
                  <a:pt x="1205" y="716"/>
                  <a:pt x="1273" y="729"/>
                  <a:pt x="1298" y="737"/>
                </a:cubicBezTo>
                <a:cubicBezTo>
                  <a:pt x="1261" y="682"/>
                  <a:pt x="1244" y="617"/>
                  <a:pt x="1212" y="559"/>
                </a:cubicBezTo>
                <a:cubicBezTo>
                  <a:pt x="1194" y="521"/>
                  <a:pt x="1163" y="492"/>
                  <a:pt x="1131" y="465"/>
                </a:cubicBezTo>
                <a:cubicBezTo>
                  <a:pt x="1088" y="428"/>
                  <a:pt x="1066" y="374"/>
                  <a:pt x="1050" y="322"/>
                </a:cubicBezTo>
                <a:cubicBezTo>
                  <a:pt x="1027" y="250"/>
                  <a:pt x="1007" y="177"/>
                  <a:pt x="991" y="104"/>
                </a:cubicBezTo>
                <a:cubicBezTo>
                  <a:pt x="993" y="103"/>
                  <a:pt x="996" y="102"/>
                  <a:pt x="998" y="101"/>
                </a:cubicBezTo>
                <a:cubicBezTo>
                  <a:pt x="1014" y="165"/>
                  <a:pt x="1033" y="227"/>
                  <a:pt x="1054" y="289"/>
                </a:cubicBezTo>
                <a:cubicBezTo>
                  <a:pt x="1068" y="330"/>
                  <a:pt x="1084" y="371"/>
                  <a:pt x="1110" y="406"/>
                </a:cubicBezTo>
                <a:cubicBezTo>
                  <a:pt x="1128" y="429"/>
                  <a:pt x="1154" y="445"/>
                  <a:pt x="1176" y="464"/>
                </a:cubicBezTo>
                <a:cubicBezTo>
                  <a:pt x="1190" y="476"/>
                  <a:pt x="1203" y="490"/>
                  <a:pt x="1216" y="503"/>
                </a:cubicBezTo>
                <a:cubicBezTo>
                  <a:pt x="1203" y="416"/>
                  <a:pt x="1204" y="327"/>
                  <a:pt x="1220" y="241"/>
                </a:cubicBezTo>
                <a:cubicBezTo>
                  <a:pt x="1227" y="197"/>
                  <a:pt x="1242" y="156"/>
                  <a:pt x="1253" y="113"/>
                </a:cubicBezTo>
                <a:cubicBezTo>
                  <a:pt x="1254" y="113"/>
                  <a:pt x="1258" y="113"/>
                  <a:pt x="1260" y="113"/>
                </a:cubicBezTo>
                <a:cubicBezTo>
                  <a:pt x="1248" y="168"/>
                  <a:pt x="1232" y="222"/>
                  <a:pt x="1228" y="279"/>
                </a:cubicBezTo>
                <a:cubicBezTo>
                  <a:pt x="1209" y="437"/>
                  <a:pt x="1250" y="602"/>
                  <a:pt x="1343" y="732"/>
                </a:cubicBezTo>
                <a:cubicBezTo>
                  <a:pt x="1362" y="708"/>
                  <a:pt x="1383" y="685"/>
                  <a:pt x="1401" y="659"/>
                </a:cubicBezTo>
                <a:cubicBezTo>
                  <a:pt x="1435" y="609"/>
                  <a:pt x="1468" y="558"/>
                  <a:pt x="1493" y="502"/>
                </a:cubicBezTo>
                <a:cubicBezTo>
                  <a:pt x="1532" y="421"/>
                  <a:pt x="1560" y="334"/>
                  <a:pt x="1574" y="24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68589" tIns="34295" rIns="68589" bIns="34295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1" name="Oval 6"/>
          <p:cNvSpPr/>
          <p:nvPr/>
        </p:nvSpPr>
        <p:spPr>
          <a:xfrm>
            <a:off x="3795464" y="2368693"/>
            <a:ext cx="398912" cy="39885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 eaLnBrk="1" hangingPunct="1"/>
            <a:endParaRPr lang="en-US" altLang="zh-CN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2" name="Oval 4"/>
          <p:cNvSpPr/>
          <p:nvPr/>
        </p:nvSpPr>
        <p:spPr>
          <a:xfrm>
            <a:off x="4352471" y="1542335"/>
            <a:ext cx="218935" cy="21890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 eaLnBrk="1" hangingPunct="1"/>
            <a:endParaRPr lang="en-US" altLang="zh-CN" sz="2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3" name="Oval 12"/>
          <p:cNvSpPr/>
          <p:nvPr/>
        </p:nvSpPr>
        <p:spPr>
          <a:xfrm>
            <a:off x="3366857" y="2572503"/>
            <a:ext cx="390149" cy="39009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 eaLnBrk="1" hangingPunct="1"/>
            <a:endParaRPr lang="en-US" altLang="zh-CN" sz="2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4" name="Oval 13"/>
          <p:cNvSpPr/>
          <p:nvPr/>
        </p:nvSpPr>
        <p:spPr>
          <a:xfrm>
            <a:off x="3059636" y="3868490"/>
            <a:ext cx="307221" cy="30718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 eaLnBrk="1" hangingPunct="1"/>
            <a:endParaRPr lang="en-US" altLang="zh-CN" sz="2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5" name="Oval 15"/>
          <p:cNvSpPr/>
          <p:nvPr/>
        </p:nvSpPr>
        <p:spPr>
          <a:xfrm>
            <a:off x="4782135" y="2697648"/>
            <a:ext cx="395956" cy="39590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 eaLnBrk="1" hangingPunct="1"/>
            <a:endParaRPr lang="en-US" altLang="zh-CN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6" name="Oval 12"/>
          <p:cNvSpPr/>
          <p:nvPr/>
        </p:nvSpPr>
        <p:spPr>
          <a:xfrm>
            <a:off x="2867955" y="3661401"/>
            <a:ext cx="109186" cy="10917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 eaLnBrk="1" hangingPunct="1"/>
            <a:endParaRPr lang="en-US" altLang="zh-CN" sz="2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7" name="Oval 6"/>
          <p:cNvSpPr/>
          <p:nvPr/>
        </p:nvSpPr>
        <p:spPr>
          <a:xfrm>
            <a:off x="5041108" y="4175672"/>
            <a:ext cx="273967" cy="27393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 eaLnBrk="1" hangingPunct="1"/>
            <a:endParaRPr lang="en-US" altLang="zh-CN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8" name="Oval 15"/>
          <p:cNvSpPr/>
          <p:nvPr/>
        </p:nvSpPr>
        <p:spPr>
          <a:xfrm>
            <a:off x="2724569" y="2352379"/>
            <a:ext cx="281052" cy="2810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 eaLnBrk="1" hangingPunct="1"/>
            <a:endParaRPr lang="en-US" altLang="zh-CN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9" name="Oval 15"/>
          <p:cNvSpPr/>
          <p:nvPr/>
        </p:nvSpPr>
        <p:spPr>
          <a:xfrm>
            <a:off x="3459219" y="3951826"/>
            <a:ext cx="140526" cy="1405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 eaLnBrk="1" hangingPunct="1"/>
            <a:endParaRPr lang="en-US" altLang="zh-CN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0" name="椭圆 119"/>
          <p:cNvSpPr/>
          <p:nvPr/>
        </p:nvSpPr>
        <p:spPr>
          <a:xfrm>
            <a:off x="5339625" y="1986171"/>
            <a:ext cx="263920" cy="26388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/>
            <a:endParaRPr lang="zh-CN" altLang="en-US" sz="2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1" name="Oval 6"/>
          <p:cNvSpPr/>
          <p:nvPr/>
        </p:nvSpPr>
        <p:spPr>
          <a:xfrm>
            <a:off x="4930842" y="1426079"/>
            <a:ext cx="116271" cy="11625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 eaLnBrk="1" hangingPunct="1"/>
            <a:endParaRPr lang="en-US" altLang="zh-CN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3" name="KgyfswtOy3XOhKv组合 217"/>
          <p:cNvGrpSpPr/>
          <p:nvPr/>
        </p:nvGrpSpPr>
        <p:grpSpPr>
          <a:xfrm>
            <a:off x="1906414" y="3004394"/>
            <a:ext cx="711685" cy="711592"/>
            <a:chOff x="2541553" y="4005858"/>
            <a:chExt cx="948790" cy="948790"/>
          </a:xfrm>
        </p:grpSpPr>
        <p:sp>
          <p:nvSpPr>
            <p:cNvPr id="219" name="椭圆 218"/>
            <p:cNvSpPr/>
            <p:nvPr/>
          </p:nvSpPr>
          <p:spPr>
            <a:xfrm>
              <a:off x="2541553" y="4005858"/>
              <a:ext cx="948790" cy="94879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20" name="KSO_Shape"/>
            <p:cNvSpPr>
              <a:spLocks noChangeAspect="1"/>
            </p:cNvSpPr>
            <p:nvPr/>
          </p:nvSpPr>
          <p:spPr bwMode="auto">
            <a:xfrm>
              <a:off x="2795098" y="4261352"/>
              <a:ext cx="441700" cy="437802"/>
            </a:xfrm>
            <a:custGeom>
              <a:avLst/>
              <a:gdLst>
                <a:gd name="T0" fmla="*/ 1420802 w 2262188"/>
                <a:gd name="T1" fmla="*/ 2155372 h 2241550"/>
                <a:gd name="T2" fmla="*/ 0 w 2262188"/>
                <a:gd name="T3" fmla="*/ 1901959 h 2241550"/>
                <a:gd name="T4" fmla="*/ 966787 w 2262188"/>
                <a:gd name="T5" fmla="*/ 2002745 h 2241550"/>
                <a:gd name="T6" fmla="*/ 463550 w 2262188"/>
                <a:gd name="T7" fmla="*/ 1799189 h 2241550"/>
                <a:gd name="T8" fmla="*/ 1920875 w 2262188"/>
                <a:gd name="T9" fmla="*/ 1721932 h 2241550"/>
                <a:gd name="T10" fmla="*/ 1920875 w 2262188"/>
                <a:gd name="T11" fmla="*/ 1643063 h 2241550"/>
                <a:gd name="T12" fmla="*/ 1920875 w 2262188"/>
                <a:gd name="T13" fmla="*/ 1520825 h 2241550"/>
                <a:gd name="T14" fmla="*/ 1437365 w 2262188"/>
                <a:gd name="T15" fmla="*/ 1781511 h 2241550"/>
                <a:gd name="T16" fmla="*/ 0 w 2262188"/>
                <a:gd name="T17" fmla="*/ 1470217 h 2241550"/>
                <a:gd name="T18" fmla="*/ 1304860 w 2262188"/>
                <a:gd name="T19" fmla="*/ 1658938 h 2241550"/>
                <a:gd name="T20" fmla="*/ 1333924 w 2262188"/>
                <a:gd name="T21" fmla="*/ 1648052 h 2241550"/>
                <a:gd name="T22" fmla="*/ 1395684 w 2262188"/>
                <a:gd name="T23" fmla="*/ 1641022 h 2241550"/>
                <a:gd name="T24" fmla="*/ 1448362 w 2262188"/>
                <a:gd name="T25" fmla="*/ 1646011 h 2241550"/>
                <a:gd name="T26" fmla="*/ 1677920 w 2262188"/>
                <a:gd name="T27" fmla="*/ 1506991 h 2241550"/>
                <a:gd name="T28" fmla="*/ 1657031 w 2262188"/>
                <a:gd name="T29" fmla="*/ 1492023 h 2241550"/>
                <a:gd name="T30" fmla="*/ 1654306 w 2262188"/>
                <a:gd name="T31" fmla="*/ 1479097 h 2241550"/>
                <a:gd name="T32" fmla="*/ 1663843 w 2262188"/>
                <a:gd name="T33" fmla="*/ 1466170 h 2241550"/>
                <a:gd name="T34" fmla="*/ 995838 w 2262188"/>
                <a:gd name="T35" fmla="*/ 1258888 h 2241550"/>
                <a:gd name="T36" fmla="*/ 489738 w 2262188"/>
                <a:gd name="T37" fmla="*/ 1130300 h 2241550"/>
                <a:gd name="T38" fmla="*/ 594035 w 2262188"/>
                <a:gd name="T39" fmla="*/ 1213404 h 2241550"/>
                <a:gd name="T40" fmla="*/ 555491 w 2262188"/>
                <a:gd name="T41" fmla="*/ 1222487 h 2241550"/>
                <a:gd name="T42" fmla="*/ 486564 w 2262188"/>
                <a:gd name="T43" fmla="*/ 1223168 h 2241550"/>
                <a:gd name="T44" fmla="*/ 211086 w 2262188"/>
                <a:gd name="T45" fmla="*/ 1351684 h 2241550"/>
                <a:gd name="T46" fmla="*/ 251218 w 2262188"/>
                <a:gd name="T47" fmla="*/ 1368941 h 2241550"/>
                <a:gd name="T48" fmla="*/ 259153 w 2262188"/>
                <a:gd name="T49" fmla="*/ 1381429 h 2241550"/>
                <a:gd name="T50" fmla="*/ 255072 w 2262188"/>
                <a:gd name="T51" fmla="*/ 1394599 h 2241550"/>
                <a:gd name="T52" fmla="*/ 240561 w 2262188"/>
                <a:gd name="T53" fmla="*/ 1405498 h 2241550"/>
                <a:gd name="T54" fmla="*/ 810075 w 2262188"/>
                <a:gd name="T55" fmla="*/ 1021049 h 2241550"/>
                <a:gd name="T56" fmla="*/ 341312 w 2262188"/>
                <a:gd name="T57" fmla="*/ 771297 h 2241550"/>
                <a:gd name="T58" fmla="*/ 2262188 w 2262188"/>
                <a:gd name="T59" fmla="*/ 687389 h 2241550"/>
                <a:gd name="T60" fmla="*/ 830949 w 2262188"/>
                <a:gd name="T61" fmla="*/ 982664 h 2241550"/>
                <a:gd name="T62" fmla="*/ 1797050 w 2262188"/>
                <a:gd name="T63" fmla="*/ 752476 h 2241550"/>
                <a:gd name="T64" fmla="*/ 1295400 w 2262188"/>
                <a:gd name="T65" fmla="*/ 660174 h 2241550"/>
                <a:gd name="T66" fmla="*/ 2262188 w 2262188"/>
                <a:gd name="T67" fmla="*/ 462607 h 2241550"/>
                <a:gd name="T68" fmla="*/ 824823 w 2262188"/>
                <a:gd name="T69" fmla="*/ 651157 h 2241550"/>
                <a:gd name="T70" fmla="*/ 341312 w 2262188"/>
                <a:gd name="T71" fmla="*/ 390526 h 2241550"/>
                <a:gd name="T72" fmla="*/ 786730 w 2262188"/>
                <a:gd name="T73" fmla="*/ 233363 h 2241550"/>
                <a:gd name="T74" fmla="*/ 600403 w 2262188"/>
                <a:gd name="T75" fmla="*/ 336703 h 2241550"/>
                <a:gd name="T76" fmla="*/ 608110 w 2262188"/>
                <a:gd name="T77" fmla="*/ 349677 h 2241550"/>
                <a:gd name="T78" fmla="*/ 603350 w 2262188"/>
                <a:gd name="T79" fmla="*/ 362651 h 2241550"/>
                <a:gd name="T80" fmla="*/ 576602 w 2262188"/>
                <a:gd name="T81" fmla="*/ 378585 h 2241550"/>
                <a:gd name="T82" fmla="*/ 820278 w 2262188"/>
                <a:gd name="T83" fmla="*/ 514246 h 2241550"/>
                <a:gd name="T84" fmla="*/ 878761 w 2262188"/>
                <a:gd name="T85" fmla="*/ 510831 h 2241550"/>
                <a:gd name="T86" fmla="*/ 932710 w 2262188"/>
                <a:gd name="T87" fmla="*/ 519026 h 2241550"/>
                <a:gd name="T88" fmla="*/ 1216508 w 2262188"/>
                <a:gd name="T89" fmla="*/ 466218 h 2241550"/>
                <a:gd name="T90" fmla="*/ 1749425 w 2262188"/>
                <a:gd name="T91" fmla="*/ 883986 h 2241550"/>
                <a:gd name="T92" fmla="*/ 1798297 w 2262188"/>
                <a:gd name="T93" fmla="*/ 374650 h 2241550"/>
                <a:gd name="T94" fmla="*/ 2012784 w 2262188"/>
                <a:gd name="T95" fmla="*/ 269585 h 2241550"/>
                <a:gd name="T96" fmla="*/ 2003262 w 2262188"/>
                <a:gd name="T97" fmla="*/ 256650 h 2241550"/>
                <a:gd name="T98" fmla="*/ 2006209 w 2262188"/>
                <a:gd name="T99" fmla="*/ 243943 h 2241550"/>
                <a:gd name="T100" fmla="*/ 2027068 w 2262188"/>
                <a:gd name="T101" fmla="*/ 228966 h 2241550"/>
                <a:gd name="T102" fmla="*/ 1797843 w 2262188"/>
                <a:gd name="T103" fmla="*/ 89635 h 2241550"/>
                <a:gd name="T104" fmla="*/ 1745015 w 2262188"/>
                <a:gd name="T105" fmla="*/ 94400 h 2241550"/>
                <a:gd name="T106" fmla="*/ 1683571 w 2262188"/>
                <a:gd name="T107" fmla="*/ 87820 h 2241550"/>
                <a:gd name="T108" fmla="*/ 1651602 w 2262188"/>
                <a:gd name="T109" fmla="*/ 75112 h 2241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62188" h="2241550">
                  <a:moveTo>
                    <a:pt x="1920875" y="1898650"/>
                  </a:moveTo>
                  <a:lnTo>
                    <a:pt x="1920875" y="1901598"/>
                  </a:lnTo>
                  <a:lnTo>
                    <a:pt x="1920875" y="1977571"/>
                  </a:lnTo>
                  <a:lnTo>
                    <a:pt x="1431239" y="2241550"/>
                  </a:lnTo>
                  <a:lnTo>
                    <a:pt x="966787" y="2131332"/>
                  </a:lnTo>
                  <a:lnTo>
                    <a:pt x="966787" y="2047648"/>
                  </a:lnTo>
                  <a:lnTo>
                    <a:pt x="1420802" y="2155372"/>
                  </a:lnTo>
                  <a:lnTo>
                    <a:pt x="1437365" y="2159227"/>
                  </a:lnTo>
                  <a:lnTo>
                    <a:pt x="1452113" y="2151289"/>
                  </a:lnTo>
                  <a:lnTo>
                    <a:pt x="1920875" y="1898650"/>
                  </a:lnTo>
                  <a:close/>
                  <a:moveTo>
                    <a:pt x="0" y="1817688"/>
                  </a:moveTo>
                  <a:lnTo>
                    <a:pt x="463550" y="1928451"/>
                  </a:lnTo>
                  <a:lnTo>
                    <a:pt x="463550" y="2012951"/>
                  </a:lnTo>
                  <a:lnTo>
                    <a:pt x="0" y="1901959"/>
                  </a:lnTo>
                  <a:lnTo>
                    <a:pt x="0" y="1848519"/>
                  </a:lnTo>
                  <a:lnTo>
                    <a:pt x="0" y="1817688"/>
                  </a:lnTo>
                  <a:close/>
                  <a:moveTo>
                    <a:pt x="1920875" y="1770063"/>
                  </a:moveTo>
                  <a:lnTo>
                    <a:pt x="1920875" y="1772784"/>
                  </a:lnTo>
                  <a:lnTo>
                    <a:pt x="1920875" y="1848984"/>
                  </a:lnTo>
                  <a:lnTo>
                    <a:pt x="1431239" y="2112963"/>
                  </a:lnTo>
                  <a:lnTo>
                    <a:pt x="966787" y="2002745"/>
                  </a:lnTo>
                  <a:lnTo>
                    <a:pt x="966787" y="1919061"/>
                  </a:lnTo>
                  <a:lnTo>
                    <a:pt x="1420802" y="2026784"/>
                  </a:lnTo>
                  <a:lnTo>
                    <a:pt x="1437365" y="2030867"/>
                  </a:lnTo>
                  <a:lnTo>
                    <a:pt x="1452113" y="2022702"/>
                  </a:lnTo>
                  <a:lnTo>
                    <a:pt x="1920875" y="1770063"/>
                  </a:lnTo>
                  <a:close/>
                  <a:moveTo>
                    <a:pt x="0" y="1689100"/>
                  </a:moveTo>
                  <a:lnTo>
                    <a:pt x="463550" y="1799189"/>
                  </a:lnTo>
                  <a:lnTo>
                    <a:pt x="463550" y="1882775"/>
                  </a:lnTo>
                  <a:lnTo>
                    <a:pt x="0" y="1772460"/>
                  </a:lnTo>
                  <a:lnTo>
                    <a:pt x="0" y="1719680"/>
                  </a:lnTo>
                  <a:lnTo>
                    <a:pt x="0" y="1689100"/>
                  </a:lnTo>
                  <a:close/>
                  <a:moveTo>
                    <a:pt x="1920875" y="1643063"/>
                  </a:moveTo>
                  <a:lnTo>
                    <a:pt x="1920875" y="1646009"/>
                  </a:lnTo>
                  <a:lnTo>
                    <a:pt x="1920875" y="1721932"/>
                  </a:lnTo>
                  <a:lnTo>
                    <a:pt x="1431239" y="1985963"/>
                  </a:lnTo>
                  <a:lnTo>
                    <a:pt x="966787" y="1875591"/>
                  </a:lnTo>
                  <a:lnTo>
                    <a:pt x="966787" y="1791963"/>
                  </a:lnTo>
                  <a:lnTo>
                    <a:pt x="1420802" y="1899841"/>
                  </a:lnTo>
                  <a:lnTo>
                    <a:pt x="1437365" y="1903694"/>
                  </a:lnTo>
                  <a:lnTo>
                    <a:pt x="1452113" y="1895762"/>
                  </a:lnTo>
                  <a:lnTo>
                    <a:pt x="1920875" y="1643063"/>
                  </a:lnTo>
                  <a:close/>
                  <a:moveTo>
                    <a:pt x="0" y="1562100"/>
                  </a:moveTo>
                  <a:lnTo>
                    <a:pt x="463550" y="1672189"/>
                  </a:lnTo>
                  <a:lnTo>
                    <a:pt x="463550" y="1755775"/>
                  </a:lnTo>
                  <a:lnTo>
                    <a:pt x="0" y="1645686"/>
                  </a:lnTo>
                  <a:lnTo>
                    <a:pt x="0" y="1592907"/>
                  </a:lnTo>
                  <a:lnTo>
                    <a:pt x="0" y="1562100"/>
                  </a:lnTo>
                  <a:close/>
                  <a:moveTo>
                    <a:pt x="1920875" y="1520825"/>
                  </a:moveTo>
                  <a:lnTo>
                    <a:pt x="1920875" y="1523996"/>
                  </a:lnTo>
                  <a:lnTo>
                    <a:pt x="1920875" y="1599869"/>
                  </a:lnTo>
                  <a:lnTo>
                    <a:pt x="1431239" y="1863725"/>
                  </a:lnTo>
                  <a:lnTo>
                    <a:pt x="966787" y="1753426"/>
                  </a:lnTo>
                  <a:lnTo>
                    <a:pt x="966787" y="1669853"/>
                  </a:lnTo>
                  <a:lnTo>
                    <a:pt x="1420802" y="1777660"/>
                  </a:lnTo>
                  <a:lnTo>
                    <a:pt x="1437365" y="1781511"/>
                  </a:lnTo>
                  <a:lnTo>
                    <a:pt x="1452113" y="1773584"/>
                  </a:lnTo>
                  <a:lnTo>
                    <a:pt x="1920875" y="1520825"/>
                  </a:lnTo>
                  <a:close/>
                  <a:moveTo>
                    <a:pt x="0" y="1439863"/>
                  </a:moveTo>
                  <a:lnTo>
                    <a:pt x="463550" y="1549725"/>
                  </a:lnTo>
                  <a:lnTo>
                    <a:pt x="463550" y="1633538"/>
                  </a:lnTo>
                  <a:lnTo>
                    <a:pt x="0" y="1523223"/>
                  </a:lnTo>
                  <a:lnTo>
                    <a:pt x="0" y="1470217"/>
                  </a:lnTo>
                  <a:lnTo>
                    <a:pt x="0" y="1439863"/>
                  </a:lnTo>
                  <a:close/>
                  <a:moveTo>
                    <a:pt x="1474701" y="1365250"/>
                  </a:moveTo>
                  <a:lnTo>
                    <a:pt x="1920875" y="1470932"/>
                  </a:lnTo>
                  <a:lnTo>
                    <a:pt x="1430878" y="1735138"/>
                  </a:lnTo>
                  <a:lnTo>
                    <a:pt x="984250" y="1629229"/>
                  </a:lnTo>
                  <a:lnTo>
                    <a:pt x="1044194" y="1597025"/>
                  </a:lnTo>
                  <a:lnTo>
                    <a:pt x="1304860" y="1658938"/>
                  </a:lnTo>
                  <a:lnTo>
                    <a:pt x="1305314" y="1658258"/>
                  </a:lnTo>
                  <a:lnTo>
                    <a:pt x="1309401" y="1656217"/>
                  </a:lnTo>
                  <a:lnTo>
                    <a:pt x="1313942" y="1654402"/>
                  </a:lnTo>
                  <a:lnTo>
                    <a:pt x="1318483" y="1652588"/>
                  </a:lnTo>
                  <a:lnTo>
                    <a:pt x="1323479" y="1651227"/>
                  </a:lnTo>
                  <a:lnTo>
                    <a:pt x="1328474" y="1649640"/>
                  </a:lnTo>
                  <a:lnTo>
                    <a:pt x="1333924" y="1648052"/>
                  </a:lnTo>
                  <a:lnTo>
                    <a:pt x="1339373" y="1646692"/>
                  </a:lnTo>
                  <a:lnTo>
                    <a:pt x="1345050" y="1645784"/>
                  </a:lnTo>
                  <a:lnTo>
                    <a:pt x="1350953" y="1644650"/>
                  </a:lnTo>
                  <a:lnTo>
                    <a:pt x="1357311" y="1643743"/>
                  </a:lnTo>
                  <a:lnTo>
                    <a:pt x="1369572" y="1642383"/>
                  </a:lnTo>
                  <a:lnTo>
                    <a:pt x="1382515" y="1641249"/>
                  </a:lnTo>
                  <a:lnTo>
                    <a:pt x="1395684" y="1641022"/>
                  </a:lnTo>
                  <a:lnTo>
                    <a:pt x="1403177" y="1641249"/>
                  </a:lnTo>
                  <a:lnTo>
                    <a:pt x="1410897" y="1641475"/>
                  </a:lnTo>
                  <a:lnTo>
                    <a:pt x="1418617" y="1642156"/>
                  </a:lnTo>
                  <a:lnTo>
                    <a:pt x="1426110" y="1642836"/>
                  </a:lnTo>
                  <a:lnTo>
                    <a:pt x="1433603" y="1643743"/>
                  </a:lnTo>
                  <a:lnTo>
                    <a:pt x="1441096" y="1644650"/>
                  </a:lnTo>
                  <a:lnTo>
                    <a:pt x="1448362" y="1646011"/>
                  </a:lnTo>
                  <a:lnTo>
                    <a:pt x="1455401" y="1647599"/>
                  </a:lnTo>
                  <a:lnTo>
                    <a:pt x="1460623" y="1648959"/>
                  </a:lnTo>
                  <a:lnTo>
                    <a:pt x="1707665" y="1516063"/>
                  </a:lnTo>
                  <a:lnTo>
                    <a:pt x="1701989" y="1514702"/>
                  </a:lnTo>
                  <a:lnTo>
                    <a:pt x="1693133" y="1512434"/>
                  </a:lnTo>
                  <a:lnTo>
                    <a:pt x="1685186" y="1509713"/>
                  </a:lnTo>
                  <a:lnTo>
                    <a:pt x="1677920" y="1506991"/>
                  </a:lnTo>
                  <a:lnTo>
                    <a:pt x="1671790" y="1503816"/>
                  </a:lnTo>
                  <a:lnTo>
                    <a:pt x="1666340" y="1500641"/>
                  </a:lnTo>
                  <a:lnTo>
                    <a:pt x="1664070" y="1499054"/>
                  </a:lnTo>
                  <a:lnTo>
                    <a:pt x="1662026" y="1497240"/>
                  </a:lnTo>
                  <a:lnTo>
                    <a:pt x="1659983" y="1495652"/>
                  </a:lnTo>
                  <a:lnTo>
                    <a:pt x="1658393" y="1493838"/>
                  </a:lnTo>
                  <a:lnTo>
                    <a:pt x="1657031" y="1492023"/>
                  </a:lnTo>
                  <a:lnTo>
                    <a:pt x="1655668" y="1490209"/>
                  </a:lnTo>
                  <a:lnTo>
                    <a:pt x="1654987" y="1488395"/>
                  </a:lnTo>
                  <a:lnTo>
                    <a:pt x="1654306" y="1486581"/>
                  </a:lnTo>
                  <a:lnTo>
                    <a:pt x="1653852" y="1484540"/>
                  </a:lnTo>
                  <a:lnTo>
                    <a:pt x="1653625" y="1482725"/>
                  </a:lnTo>
                  <a:lnTo>
                    <a:pt x="1653625" y="1480911"/>
                  </a:lnTo>
                  <a:lnTo>
                    <a:pt x="1654306" y="1479097"/>
                  </a:lnTo>
                  <a:lnTo>
                    <a:pt x="1654760" y="1477282"/>
                  </a:lnTo>
                  <a:lnTo>
                    <a:pt x="1655441" y="1475241"/>
                  </a:lnTo>
                  <a:lnTo>
                    <a:pt x="1656577" y="1473427"/>
                  </a:lnTo>
                  <a:lnTo>
                    <a:pt x="1658166" y="1471613"/>
                  </a:lnTo>
                  <a:lnTo>
                    <a:pt x="1659528" y="1469798"/>
                  </a:lnTo>
                  <a:lnTo>
                    <a:pt x="1661345" y="1467984"/>
                  </a:lnTo>
                  <a:lnTo>
                    <a:pt x="1663843" y="1466170"/>
                  </a:lnTo>
                  <a:lnTo>
                    <a:pt x="1666113" y="1464356"/>
                  </a:lnTo>
                  <a:lnTo>
                    <a:pt x="1668611" y="1462768"/>
                  </a:lnTo>
                  <a:lnTo>
                    <a:pt x="1671790" y="1461181"/>
                  </a:lnTo>
                  <a:lnTo>
                    <a:pt x="1675650" y="1459366"/>
                  </a:lnTo>
                  <a:lnTo>
                    <a:pt x="1414984" y="1397454"/>
                  </a:lnTo>
                  <a:lnTo>
                    <a:pt x="1474701" y="1365250"/>
                  </a:lnTo>
                  <a:close/>
                  <a:moveTo>
                    <a:pt x="995838" y="1258888"/>
                  </a:moveTo>
                  <a:lnTo>
                    <a:pt x="1393825" y="1352349"/>
                  </a:lnTo>
                  <a:lnTo>
                    <a:pt x="918237" y="1608912"/>
                  </a:lnTo>
                  <a:lnTo>
                    <a:pt x="918237" y="2111376"/>
                  </a:lnTo>
                  <a:lnTo>
                    <a:pt x="512762" y="2014286"/>
                  </a:lnTo>
                  <a:lnTo>
                    <a:pt x="512762" y="1518854"/>
                  </a:lnTo>
                  <a:lnTo>
                    <a:pt x="995838" y="1258888"/>
                  </a:lnTo>
                  <a:close/>
                  <a:moveTo>
                    <a:pt x="489738" y="1130300"/>
                  </a:moveTo>
                  <a:lnTo>
                    <a:pt x="935038" y="1236110"/>
                  </a:lnTo>
                  <a:lnTo>
                    <a:pt x="875408" y="1268353"/>
                  </a:lnTo>
                  <a:lnTo>
                    <a:pt x="610586" y="1205457"/>
                  </a:lnTo>
                  <a:lnTo>
                    <a:pt x="606959" y="1207501"/>
                  </a:lnTo>
                  <a:lnTo>
                    <a:pt x="603104" y="1209544"/>
                  </a:lnTo>
                  <a:lnTo>
                    <a:pt x="598796" y="1211588"/>
                  </a:lnTo>
                  <a:lnTo>
                    <a:pt x="594035" y="1213404"/>
                  </a:lnTo>
                  <a:lnTo>
                    <a:pt x="589274" y="1214994"/>
                  </a:lnTo>
                  <a:lnTo>
                    <a:pt x="584059" y="1216583"/>
                  </a:lnTo>
                  <a:lnTo>
                    <a:pt x="578617" y="1218172"/>
                  </a:lnTo>
                  <a:lnTo>
                    <a:pt x="573176" y="1219308"/>
                  </a:lnTo>
                  <a:lnTo>
                    <a:pt x="567281" y="1220443"/>
                  </a:lnTo>
                  <a:lnTo>
                    <a:pt x="561386" y="1221351"/>
                  </a:lnTo>
                  <a:lnTo>
                    <a:pt x="555491" y="1222487"/>
                  </a:lnTo>
                  <a:lnTo>
                    <a:pt x="543021" y="1223849"/>
                  </a:lnTo>
                  <a:lnTo>
                    <a:pt x="530097" y="1224530"/>
                  </a:lnTo>
                  <a:lnTo>
                    <a:pt x="516947" y="1224757"/>
                  </a:lnTo>
                  <a:lnTo>
                    <a:pt x="509464" y="1224757"/>
                  </a:lnTo>
                  <a:lnTo>
                    <a:pt x="501755" y="1224530"/>
                  </a:lnTo>
                  <a:lnTo>
                    <a:pt x="494046" y="1224076"/>
                  </a:lnTo>
                  <a:lnTo>
                    <a:pt x="486564" y="1223168"/>
                  </a:lnTo>
                  <a:lnTo>
                    <a:pt x="479082" y="1222487"/>
                  </a:lnTo>
                  <a:lnTo>
                    <a:pt x="471600" y="1221124"/>
                  </a:lnTo>
                  <a:lnTo>
                    <a:pt x="464345" y="1219989"/>
                  </a:lnTo>
                  <a:lnTo>
                    <a:pt x="457543" y="1218399"/>
                  </a:lnTo>
                  <a:lnTo>
                    <a:pt x="456409" y="1218172"/>
                  </a:lnTo>
                  <a:lnTo>
                    <a:pt x="209953" y="1351230"/>
                  </a:lnTo>
                  <a:lnTo>
                    <a:pt x="211086" y="1351684"/>
                  </a:lnTo>
                  <a:lnTo>
                    <a:pt x="219929" y="1353955"/>
                  </a:lnTo>
                  <a:lnTo>
                    <a:pt x="227864" y="1356452"/>
                  </a:lnTo>
                  <a:lnTo>
                    <a:pt x="235120" y="1359404"/>
                  </a:lnTo>
                  <a:lnTo>
                    <a:pt x="241241" y="1362356"/>
                  </a:lnTo>
                  <a:lnTo>
                    <a:pt x="246683" y="1365535"/>
                  </a:lnTo>
                  <a:lnTo>
                    <a:pt x="249177" y="1367351"/>
                  </a:lnTo>
                  <a:lnTo>
                    <a:pt x="251218" y="1368941"/>
                  </a:lnTo>
                  <a:lnTo>
                    <a:pt x="253031" y="1370757"/>
                  </a:lnTo>
                  <a:lnTo>
                    <a:pt x="254845" y="1372574"/>
                  </a:lnTo>
                  <a:lnTo>
                    <a:pt x="255979" y="1374390"/>
                  </a:lnTo>
                  <a:lnTo>
                    <a:pt x="257113" y="1376207"/>
                  </a:lnTo>
                  <a:lnTo>
                    <a:pt x="258019" y="1378023"/>
                  </a:lnTo>
                  <a:lnTo>
                    <a:pt x="258926" y="1379613"/>
                  </a:lnTo>
                  <a:lnTo>
                    <a:pt x="259153" y="1381429"/>
                  </a:lnTo>
                  <a:lnTo>
                    <a:pt x="259380" y="1383246"/>
                  </a:lnTo>
                  <a:lnTo>
                    <a:pt x="259153" y="1385289"/>
                  </a:lnTo>
                  <a:lnTo>
                    <a:pt x="258926" y="1387106"/>
                  </a:lnTo>
                  <a:lnTo>
                    <a:pt x="258473" y="1388922"/>
                  </a:lnTo>
                  <a:lnTo>
                    <a:pt x="257566" y="1390739"/>
                  </a:lnTo>
                  <a:lnTo>
                    <a:pt x="256206" y="1392555"/>
                  </a:lnTo>
                  <a:lnTo>
                    <a:pt x="255072" y="1394599"/>
                  </a:lnTo>
                  <a:lnTo>
                    <a:pt x="253485" y="1396415"/>
                  </a:lnTo>
                  <a:lnTo>
                    <a:pt x="251444" y="1398232"/>
                  </a:lnTo>
                  <a:lnTo>
                    <a:pt x="249404" y="1399821"/>
                  </a:lnTo>
                  <a:lnTo>
                    <a:pt x="246910" y="1401638"/>
                  </a:lnTo>
                  <a:lnTo>
                    <a:pt x="244189" y="1403454"/>
                  </a:lnTo>
                  <a:lnTo>
                    <a:pt x="241241" y="1405043"/>
                  </a:lnTo>
                  <a:lnTo>
                    <a:pt x="240561" y="1405498"/>
                  </a:lnTo>
                  <a:lnTo>
                    <a:pt x="504929" y="1468393"/>
                  </a:lnTo>
                  <a:lnTo>
                    <a:pt x="463891" y="1490418"/>
                  </a:lnTo>
                  <a:lnTo>
                    <a:pt x="463891" y="1504950"/>
                  </a:lnTo>
                  <a:lnTo>
                    <a:pt x="0" y="1394599"/>
                  </a:lnTo>
                  <a:lnTo>
                    <a:pt x="489738" y="1130300"/>
                  </a:lnTo>
                  <a:close/>
                  <a:moveTo>
                    <a:pt x="341312" y="768350"/>
                  </a:moveTo>
                  <a:lnTo>
                    <a:pt x="810075" y="1021049"/>
                  </a:lnTo>
                  <a:lnTo>
                    <a:pt x="824823" y="1028755"/>
                  </a:lnTo>
                  <a:lnTo>
                    <a:pt x="841386" y="1024902"/>
                  </a:lnTo>
                  <a:lnTo>
                    <a:pt x="1295400" y="917250"/>
                  </a:lnTo>
                  <a:lnTo>
                    <a:pt x="1295400" y="1000879"/>
                  </a:lnTo>
                  <a:lnTo>
                    <a:pt x="830949" y="1111250"/>
                  </a:lnTo>
                  <a:lnTo>
                    <a:pt x="341312" y="847220"/>
                  </a:lnTo>
                  <a:lnTo>
                    <a:pt x="341312" y="771297"/>
                  </a:lnTo>
                  <a:lnTo>
                    <a:pt x="341312" y="768350"/>
                  </a:lnTo>
                  <a:close/>
                  <a:moveTo>
                    <a:pt x="2262188" y="687389"/>
                  </a:moveTo>
                  <a:lnTo>
                    <a:pt x="2262188" y="717969"/>
                  </a:lnTo>
                  <a:lnTo>
                    <a:pt x="2262188" y="770974"/>
                  </a:lnTo>
                  <a:lnTo>
                    <a:pt x="1797050" y="881063"/>
                  </a:lnTo>
                  <a:lnTo>
                    <a:pt x="1797050" y="797477"/>
                  </a:lnTo>
                  <a:lnTo>
                    <a:pt x="2262188" y="687389"/>
                  </a:lnTo>
                  <a:close/>
                  <a:moveTo>
                    <a:pt x="341312" y="639763"/>
                  </a:moveTo>
                  <a:lnTo>
                    <a:pt x="810075" y="892403"/>
                  </a:lnTo>
                  <a:lnTo>
                    <a:pt x="824823" y="900340"/>
                  </a:lnTo>
                  <a:lnTo>
                    <a:pt x="841386" y="896485"/>
                  </a:lnTo>
                  <a:lnTo>
                    <a:pt x="1295400" y="788762"/>
                  </a:lnTo>
                  <a:lnTo>
                    <a:pt x="1295400" y="872672"/>
                  </a:lnTo>
                  <a:lnTo>
                    <a:pt x="830949" y="982664"/>
                  </a:lnTo>
                  <a:lnTo>
                    <a:pt x="341312" y="718685"/>
                  </a:lnTo>
                  <a:lnTo>
                    <a:pt x="341312" y="642938"/>
                  </a:lnTo>
                  <a:lnTo>
                    <a:pt x="341312" y="639763"/>
                  </a:lnTo>
                  <a:close/>
                  <a:moveTo>
                    <a:pt x="2262188" y="558801"/>
                  </a:moveTo>
                  <a:lnTo>
                    <a:pt x="2262188" y="589381"/>
                  </a:lnTo>
                  <a:lnTo>
                    <a:pt x="2262188" y="642613"/>
                  </a:lnTo>
                  <a:lnTo>
                    <a:pt x="1797050" y="752476"/>
                  </a:lnTo>
                  <a:lnTo>
                    <a:pt x="1797050" y="668663"/>
                  </a:lnTo>
                  <a:lnTo>
                    <a:pt x="2262188" y="558801"/>
                  </a:lnTo>
                  <a:close/>
                  <a:moveTo>
                    <a:pt x="341312" y="511175"/>
                  </a:moveTo>
                  <a:lnTo>
                    <a:pt x="810075" y="763815"/>
                  </a:lnTo>
                  <a:lnTo>
                    <a:pt x="824823" y="771979"/>
                  </a:lnTo>
                  <a:lnTo>
                    <a:pt x="841386" y="768124"/>
                  </a:lnTo>
                  <a:lnTo>
                    <a:pt x="1295400" y="660174"/>
                  </a:lnTo>
                  <a:lnTo>
                    <a:pt x="1295400" y="744084"/>
                  </a:lnTo>
                  <a:lnTo>
                    <a:pt x="830949" y="854075"/>
                  </a:lnTo>
                  <a:lnTo>
                    <a:pt x="341312" y="590097"/>
                  </a:lnTo>
                  <a:lnTo>
                    <a:pt x="341312" y="514350"/>
                  </a:lnTo>
                  <a:lnTo>
                    <a:pt x="341312" y="511175"/>
                  </a:lnTo>
                  <a:close/>
                  <a:moveTo>
                    <a:pt x="2262188" y="431801"/>
                  </a:moveTo>
                  <a:lnTo>
                    <a:pt x="2262188" y="462607"/>
                  </a:lnTo>
                  <a:lnTo>
                    <a:pt x="2262188" y="515613"/>
                  </a:lnTo>
                  <a:lnTo>
                    <a:pt x="1797050" y="625476"/>
                  </a:lnTo>
                  <a:lnTo>
                    <a:pt x="1797050" y="541889"/>
                  </a:lnTo>
                  <a:lnTo>
                    <a:pt x="2262188" y="431801"/>
                  </a:lnTo>
                  <a:close/>
                  <a:moveTo>
                    <a:pt x="341312" y="390526"/>
                  </a:moveTo>
                  <a:lnTo>
                    <a:pt x="810075" y="643225"/>
                  </a:lnTo>
                  <a:lnTo>
                    <a:pt x="824823" y="651157"/>
                  </a:lnTo>
                  <a:lnTo>
                    <a:pt x="841386" y="647304"/>
                  </a:lnTo>
                  <a:lnTo>
                    <a:pt x="1295400" y="539652"/>
                  </a:lnTo>
                  <a:lnTo>
                    <a:pt x="1295400" y="623054"/>
                  </a:lnTo>
                  <a:lnTo>
                    <a:pt x="830949" y="733425"/>
                  </a:lnTo>
                  <a:lnTo>
                    <a:pt x="341312" y="469395"/>
                  </a:lnTo>
                  <a:lnTo>
                    <a:pt x="341312" y="393472"/>
                  </a:lnTo>
                  <a:lnTo>
                    <a:pt x="341312" y="390526"/>
                  </a:lnTo>
                  <a:close/>
                  <a:moveTo>
                    <a:pt x="2262188" y="309564"/>
                  </a:moveTo>
                  <a:lnTo>
                    <a:pt x="2262188" y="340144"/>
                  </a:lnTo>
                  <a:lnTo>
                    <a:pt x="2262188" y="392923"/>
                  </a:lnTo>
                  <a:lnTo>
                    <a:pt x="1797050" y="503239"/>
                  </a:lnTo>
                  <a:lnTo>
                    <a:pt x="1797050" y="419426"/>
                  </a:lnTo>
                  <a:lnTo>
                    <a:pt x="2262188" y="309564"/>
                  </a:lnTo>
                  <a:close/>
                  <a:moveTo>
                    <a:pt x="786730" y="233363"/>
                  </a:moveTo>
                  <a:lnTo>
                    <a:pt x="846346" y="265913"/>
                  </a:lnTo>
                  <a:lnTo>
                    <a:pt x="585896" y="328053"/>
                  </a:lnTo>
                  <a:lnTo>
                    <a:pt x="589976" y="329646"/>
                  </a:lnTo>
                  <a:lnTo>
                    <a:pt x="593149" y="331467"/>
                  </a:lnTo>
                  <a:lnTo>
                    <a:pt x="595643" y="333288"/>
                  </a:lnTo>
                  <a:lnTo>
                    <a:pt x="597909" y="334882"/>
                  </a:lnTo>
                  <a:lnTo>
                    <a:pt x="600403" y="336703"/>
                  </a:lnTo>
                  <a:lnTo>
                    <a:pt x="602216" y="338524"/>
                  </a:lnTo>
                  <a:lnTo>
                    <a:pt x="603576" y="340344"/>
                  </a:lnTo>
                  <a:lnTo>
                    <a:pt x="605163" y="342165"/>
                  </a:lnTo>
                  <a:lnTo>
                    <a:pt x="606296" y="344214"/>
                  </a:lnTo>
                  <a:lnTo>
                    <a:pt x="606976" y="346035"/>
                  </a:lnTo>
                  <a:lnTo>
                    <a:pt x="607430" y="347856"/>
                  </a:lnTo>
                  <a:lnTo>
                    <a:pt x="608110" y="349677"/>
                  </a:lnTo>
                  <a:lnTo>
                    <a:pt x="608110" y="351498"/>
                  </a:lnTo>
                  <a:lnTo>
                    <a:pt x="607883" y="353546"/>
                  </a:lnTo>
                  <a:lnTo>
                    <a:pt x="607430" y="355367"/>
                  </a:lnTo>
                  <a:lnTo>
                    <a:pt x="606750" y="357188"/>
                  </a:lnTo>
                  <a:lnTo>
                    <a:pt x="606070" y="359009"/>
                  </a:lnTo>
                  <a:lnTo>
                    <a:pt x="604710" y="360830"/>
                  </a:lnTo>
                  <a:lnTo>
                    <a:pt x="603350" y="362651"/>
                  </a:lnTo>
                  <a:lnTo>
                    <a:pt x="601536" y="364472"/>
                  </a:lnTo>
                  <a:lnTo>
                    <a:pt x="599723" y="366293"/>
                  </a:lnTo>
                  <a:lnTo>
                    <a:pt x="597683" y="367886"/>
                  </a:lnTo>
                  <a:lnTo>
                    <a:pt x="595416" y="369707"/>
                  </a:lnTo>
                  <a:lnTo>
                    <a:pt x="589976" y="372666"/>
                  </a:lnTo>
                  <a:lnTo>
                    <a:pt x="583855" y="375853"/>
                  </a:lnTo>
                  <a:lnTo>
                    <a:pt x="576602" y="378585"/>
                  </a:lnTo>
                  <a:lnTo>
                    <a:pt x="568668" y="381316"/>
                  </a:lnTo>
                  <a:lnTo>
                    <a:pt x="559828" y="383592"/>
                  </a:lnTo>
                  <a:lnTo>
                    <a:pt x="554161" y="384958"/>
                  </a:lnTo>
                  <a:lnTo>
                    <a:pt x="800558" y="518343"/>
                  </a:lnTo>
                  <a:lnTo>
                    <a:pt x="805998" y="517205"/>
                  </a:lnTo>
                  <a:lnTo>
                    <a:pt x="813025" y="515611"/>
                  </a:lnTo>
                  <a:lnTo>
                    <a:pt x="820278" y="514246"/>
                  </a:lnTo>
                  <a:lnTo>
                    <a:pt x="827759" y="513108"/>
                  </a:lnTo>
                  <a:lnTo>
                    <a:pt x="835239" y="512197"/>
                  </a:lnTo>
                  <a:lnTo>
                    <a:pt x="842719" y="511514"/>
                  </a:lnTo>
                  <a:lnTo>
                    <a:pt x="850426" y="510831"/>
                  </a:lnTo>
                  <a:lnTo>
                    <a:pt x="858133" y="510604"/>
                  </a:lnTo>
                  <a:lnTo>
                    <a:pt x="865614" y="510604"/>
                  </a:lnTo>
                  <a:lnTo>
                    <a:pt x="878761" y="510831"/>
                  </a:lnTo>
                  <a:lnTo>
                    <a:pt x="891681" y="511742"/>
                  </a:lnTo>
                  <a:lnTo>
                    <a:pt x="903922" y="513108"/>
                  </a:lnTo>
                  <a:lnTo>
                    <a:pt x="910269" y="514018"/>
                  </a:lnTo>
                  <a:lnTo>
                    <a:pt x="916162" y="515156"/>
                  </a:lnTo>
                  <a:lnTo>
                    <a:pt x="921829" y="516067"/>
                  </a:lnTo>
                  <a:lnTo>
                    <a:pt x="927269" y="517432"/>
                  </a:lnTo>
                  <a:lnTo>
                    <a:pt x="932710" y="519026"/>
                  </a:lnTo>
                  <a:lnTo>
                    <a:pt x="937696" y="520619"/>
                  </a:lnTo>
                  <a:lnTo>
                    <a:pt x="942683" y="521985"/>
                  </a:lnTo>
                  <a:lnTo>
                    <a:pt x="947217" y="523806"/>
                  </a:lnTo>
                  <a:lnTo>
                    <a:pt x="951750" y="525854"/>
                  </a:lnTo>
                  <a:lnTo>
                    <a:pt x="955604" y="528131"/>
                  </a:lnTo>
                  <a:lnTo>
                    <a:pt x="956284" y="528358"/>
                  </a:lnTo>
                  <a:lnTo>
                    <a:pt x="1216508" y="466218"/>
                  </a:lnTo>
                  <a:lnTo>
                    <a:pt x="1276350" y="498540"/>
                  </a:lnTo>
                  <a:lnTo>
                    <a:pt x="830479" y="604838"/>
                  </a:lnTo>
                  <a:lnTo>
                    <a:pt x="341312" y="339889"/>
                  </a:lnTo>
                  <a:lnTo>
                    <a:pt x="786730" y="233363"/>
                  </a:lnTo>
                  <a:close/>
                  <a:moveTo>
                    <a:pt x="1266452" y="128588"/>
                  </a:moveTo>
                  <a:lnTo>
                    <a:pt x="1749425" y="388781"/>
                  </a:lnTo>
                  <a:lnTo>
                    <a:pt x="1749425" y="883986"/>
                  </a:lnTo>
                  <a:lnTo>
                    <a:pt x="1344073" y="981076"/>
                  </a:lnTo>
                  <a:lnTo>
                    <a:pt x="1343846" y="478612"/>
                  </a:lnTo>
                  <a:lnTo>
                    <a:pt x="868362" y="222276"/>
                  </a:lnTo>
                  <a:lnTo>
                    <a:pt x="1266452" y="128588"/>
                  </a:lnTo>
                  <a:close/>
                  <a:moveTo>
                    <a:pt x="1772450" y="0"/>
                  </a:moveTo>
                  <a:lnTo>
                    <a:pt x="2262188" y="264139"/>
                  </a:lnTo>
                  <a:lnTo>
                    <a:pt x="1798297" y="374650"/>
                  </a:lnTo>
                  <a:lnTo>
                    <a:pt x="1798297" y="359900"/>
                  </a:lnTo>
                  <a:lnTo>
                    <a:pt x="1757259" y="338116"/>
                  </a:lnTo>
                  <a:lnTo>
                    <a:pt x="2021627" y="275031"/>
                  </a:lnTo>
                  <a:lnTo>
                    <a:pt x="2020947" y="274804"/>
                  </a:lnTo>
                  <a:lnTo>
                    <a:pt x="2017772" y="272989"/>
                  </a:lnTo>
                  <a:lnTo>
                    <a:pt x="2015278" y="271173"/>
                  </a:lnTo>
                  <a:lnTo>
                    <a:pt x="2012784" y="269585"/>
                  </a:lnTo>
                  <a:lnTo>
                    <a:pt x="2010517" y="267770"/>
                  </a:lnTo>
                  <a:lnTo>
                    <a:pt x="2008703" y="265954"/>
                  </a:lnTo>
                  <a:lnTo>
                    <a:pt x="2007116" y="264139"/>
                  </a:lnTo>
                  <a:lnTo>
                    <a:pt x="2005982" y="262323"/>
                  </a:lnTo>
                  <a:lnTo>
                    <a:pt x="2004622" y="260508"/>
                  </a:lnTo>
                  <a:lnTo>
                    <a:pt x="2003942" y="258466"/>
                  </a:lnTo>
                  <a:lnTo>
                    <a:pt x="2003262" y="256650"/>
                  </a:lnTo>
                  <a:lnTo>
                    <a:pt x="2002808" y="254835"/>
                  </a:lnTo>
                  <a:lnTo>
                    <a:pt x="2002808" y="253020"/>
                  </a:lnTo>
                  <a:lnTo>
                    <a:pt x="2003035" y="251431"/>
                  </a:lnTo>
                  <a:lnTo>
                    <a:pt x="2003262" y="249162"/>
                  </a:lnTo>
                  <a:lnTo>
                    <a:pt x="2004169" y="247346"/>
                  </a:lnTo>
                  <a:lnTo>
                    <a:pt x="2004849" y="245758"/>
                  </a:lnTo>
                  <a:lnTo>
                    <a:pt x="2006209" y="243943"/>
                  </a:lnTo>
                  <a:lnTo>
                    <a:pt x="2007343" y="242127"/>
                  </a:lnTo>
                  <a:lnTo>
                    <a:pt x="2009157" y="240312"/>
                  </a:lnTo>
                  <a:lnTo>
                    <a:pt x="2010970" y="238723"/>
                  </a:lnTo>
                  <a:lnTo>
                    <a:pt x="2013011" y="236908"/>
                  </a:lnTo>
                  <a:lnTo>
                    <a:pt x="2015505" y="235320"/>
                  </a:lnTo>
                  <a:lnTo>
                    <a:pt x="2020947" y="231916"/>
                  </a:lnTo>
                  <a:lnTo>
                    <a:pt x="2027068" y="228966"/>
                  </a:lnTo>
                  <a:lnTo>
                    <a:pt x="2034324" y="226016"/>
                  </a:lnTo>
                  <a:lnTo>
                    <a:pt x="2042259" y="223520"/>
                  </a:lnTo>
                  <a:lnTo>
                    <a:pt x="2051102" y="221023"/>
                  </a:lnTo>
                  <a:lnTo>
                    <a:pt x="2052009" y="220797"/>
                  </a:lnTo>
                  <a:lnTo>
                    <a:pt x="1805779" y="87820"/>
                  </a:lnTo>
                  <a:lnTo>
                    <a:pt x="1804872" y="88046"/>
                  </a:lnTo>
                  <a:lnTo>
                    <a:pt x="1797843" y="89635"/>
                  </a:lnTo>
                  <a:lnTo>
                    <a:pt x="1790588" y="90996"/>
                  </a:lnTo>
                  <a:lnTo>
                    <a:pt x="1783106" y="92131"/>
                  </a:lnTo>
                  <a:lnTo>
                    <a:pt x="1775624" y="92812"/>
                  </a:lnTo>
                  <a:lnTo>
                    <a:pt x="1768142" y="93720"/>
                  </a:lnTo>
                  <a:lnTo>
                    <a:pt x="1760433" y="94173"/>
                  </a:lnTo>
                  <a:lnTo>
                    <a:pt x="1752724" y="94400"/>
                  </a:lnTo>
                  <a:lnTo>
                    <a:pt x="1745015" y="94400"/>
                  </a:lnTo>
                  <a:lnTo>
                    <a:pt x="1732092" y="94173"/>
                  </a:lnTo>
                  <a:lnTo>
                    <a:pt x="1719168" y="93493"/>
                  </a:lnTo>
                  <a:lnTo>
                    <a:pt x="1706698" y="92131"/>
                  </a:lnTo>
                  <a:lnTo>
                    <a:pt x="1700576" y="90996"/>
                  </a:lnTo>
                  <a:lnTo>
                    <a:pt x="1694681" y="90089"/>
                  </a:lnTo>
                  <a:lnTo>
                    <a:pt x="1689013" y="88954"/>
                  </a:lnTo>
                  <a:lnTo>
                    <a:pt x="1683571" y="87820"/>
                  </a:lnTo>
                  <a:lnTo>
                    <a:pt x="1678130" y="86231"/>
                  </a:lnTo>
                  <a:lnTo>
                    <a:pt x="1672915" y="84643"/>
                  </a:lnTo>
                  <a:lnTo>
                    <a:pt x="1668153" y="83054"/>
                  </a:lnTo>
                  <a:lnTo>
                    <a:pt x="1663392" y="81239"/>
                  </a:lnTo>
                  <a:lnTo>
                    <a:pt x="1659084" y="79196"/>
                  </a:lnTo>
                  <a:lnTo>
                    <a:pt x="1655230" y="77154"/>
                  </a:lnTo>
                  <a:lnTo>
                    <a:pt x="1651602" y="75112"/>
                  </a:lnTo>
                  <a:lnTo>
                    <a:pt x="1386780" y="137970"/>
                  </a:lnTo>
                  <a:lnTo>
                    <a:pt x="1327150" y="105973"/>
                  </a:lnTo>
                  <a:lnTo>
                    <a:pt x="177245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2" name="椭圆 221"/>
          <p:cNvSpPr/>
          <p:nvPr/>
        </p:nvSpPr>
        <p:spPr>
          <a:xfrm>
            <a:off x="3459480" y="1219835"/>
            <a:ext cx="711835" cy="71183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28" name="椭圆 227"/>
          <p:cNvSpPr/>
          <p:nvPr/>
        </p:nvSpPr>
        <p:spPr>
          <a:xfrm>
            <a:off x="5264785" y="1219835"/>
            <a:ext cx="711835" cy="71183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7" name="组合 229"/>
          <p:cNvGrpSpPr/>
          <p:nvPr/>
        </p:nvGrpSpPr>
        <p:grpSpPr>
          <a:xfrm>
            <a:off x="161831" y="1247115"/>
            <a:ext cx="8915110" cy="2494179"/>
            <a:chOff x="215747" y="1662818"/>
            <a:chExt cx="11885266" cy="3325573"/>
          </a:xfrm>
        </p:grpSpPr>
        <p:grpSp>
          <p:nvGrpSpPr>
            <p:cNvPr id="8" name="Group 26"/>
            <p:cNvGrpSpPr/>
            <p:nvPr/>
          </p:nvGrpSpPr>
          <p:grpSpPr bwMode="auto">
            <a:xfrm>
              <a:off x="867391" y="1745362"/>
              <a:ext cx="3454797" cy="1937174"/>
              <a:chOff x="1221040" y="4467842"/>
              <a:chExt cx="3455658" cy="1938270"/>
            </a:xfrm>
          </p:grpSpPr>
          <p:sp>
            <p:nvSpPr>
              <p:cNvPr id="244" name="TextBox 243"/>
              <p:cNvSpPr txBox="1"/>
              <p:nvPr/>
            </p:nvSpPr>
            <p:spPr>
              <a:xfrm>
                <a:off x="3299709" y="4467842"/>
                <a:ext cx="1327731" cy="44983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zh-CN" altLang="en-US" sz="1600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线上直播</a:t>
                </a:r>
                <a:endParaRPr lang="zh-CN" altLang="en-US" sz="16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245" name="Rectangle 28"/>
              <p:cNvSpPr/>
              <p:nvPr/>
            </p:nvSpPr>
            <p:spPr>
              <a:xfrm>
                <a:off x="1221040" y="4806700"/>
                <a:ext cx="3455658" cy="15994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爱奇艺直播平台“奇秀”在《中国有嘻哈》、《中国新说唱》节目播出期间，就嘻哈主题相关的发布会、节目探班、人气选手直播超过20场，</a:t>
                </a: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Group 26"/>
            <p:cNvGrpSpPr/>
            <p:nvPr/>
          </p:nvGrpSpPr>
          <p:grpSpPr bwMode="auto">
            <a:xfrm>
              <a:off x="215747" y="3354733"/>
              <a:ext cx="2410992" cy="1538393"/>
              <a:chOff x="1417345" y="2746441"/>
              <a:chExt cx="2411593" cy="1539264"/>
            </a:xfrm>
          </p:grpSpPr>
          <p:sp>
            <p:nvSpPr>
              <p:cNvPr id="242" name="TextBox 241"/>
              <p:cNvSpPr txBox="1"/>
              <p:nvPr/>
            </p:nvSpPr>
            <p:spPr>
              <a:xfrm>
                <a:off x="1417345" y="2746441"/>
                <a:ext cx="2411593" cy="44983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zh-CN" altLang="en-US" sz="1600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推出多档衍生内容</a:t>
                </a:r>
                <a:endParaRPr lang="zh-CN" altLang="en-US" sz="16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243" name="Rectangle 28"/>
              <p:cNvSpPr/>
              <p:nvPr/>
            </p:nvSpPr>
            <p:spPr>
              <a:xfrm>
                <a:off x="1417346" y="3178485"/>
                <a:ext cx="2326070" cy="1107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推出多档衍生内容，形成“正片+VIP专享版+独立衍生+花絮看点”的网状产品结构。</a:t>
                </a: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Group 26"/>
            <p:cNvGrpSpPr/>
            <p:nvPr/>
          </p:nvGrpSpPr>
          <p:grpSpPr bwMode="auto">
            <a:xfrm>
              <a:off x="8101298" y="1662818"/>
              <a:ext cx="2520839" cy="1692053"/>
              <a:chOff x="2155025" y="4467842"/>
              <a:chExt cx="2521467" cy="1693011"/>
            </a:xfrm>
          </p:grpSpPr>
          <p:sp>
            <p:nvSpPr>
              <p:cNvPr id="240" name="TextBox 239"/>
              <p:cNvSpPr txBox="1"/>
              <p:nvPr/>
            </p:nvSpPr>
            <p:spPr>
              <a:xfrm>
                <a:off x="2155025" y="4467842"/>
                <a:ext cx="1327731" cy="44983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l">
                  <a:defRPr/>
                </a:pPr>
                <a:r>
                  <a:rPr lang="zh-CN" altLang="en-US" sz="1600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线下层面</a:t>
                </a:r>
                <a:endParaRPr lang="zh-CN" altLang="en-US" sz="16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241" name="Rectangle 28"/>
              <p:cNvSpPr/>
              <p:nvPr/>
            </p:nvSpPr>
            <p:spPr>
              <a:xfrm>
                <a:off x="2155025" y="4807113"/>
                <a:ext cx="2521467" cy="13537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爱奇艺在2017年年底推出以“嘻哈”为主题的，包括节目热门参赛选手、制作人在内的多场次Live巡回演唱会。</a:t>
                </a: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Group 26"/>
            <p:cNvGrpSpPr/>
            <p:nvPr/>
          </p:nvGrpSpPr>
          <p:grpSpPr bwMode="auto">
            <a:xfrm>
              <a:off x="8917114" y="3505877"/>
              <a:ext cx="3183899" cy="1482514"/>
              <a:chOff x="2096598" y="4341617"/>
              <a:chExt cx="3184692" cy="1483353"/>
            </a:xfrm>
          </p:grpSpPr>
          <p:sp>
            <p:nvSpPr>
              <p:cNvPr id="238" name="TextBox 237"/>
              <p:cNvSpPr txBox="1"/>
              <p:nvPr/>
            </p:nvSpPr>
            <p:spPr>
              <a:xfrm>
                <a:off x="2096598" y="4341617"/>
                <a:ext cx="1869662" cy="44983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l">
                  <a:defRPr/>
                </a:pPr>
                <a:r>
                  <a:rPr lang="zh-CN" altLang="en-US" sz="1600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漫画内容开发</a:t>
                </a:r>
                <a:endParaRPr lang="zh-CN" altLang="en-US" sz="16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239" name="Rectangle 28"/>
              <p:cNvSpPr/>
              <p:nvPr/>
            </p:nvSpPr>
            <p:spPr>
              <a:xfrm>
                <a:off x="2096598" y="4717750"/>
                <a:ext cx="3184692" cy="1107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爱奇艺漫画官网力推《嘻哈江湖》、《嘻哈派》等多部漫画作品。《嘻哈江湖》，乃是国内首部以嘻哈为主题的漫画。</a:t>
                </a: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</p:grpSp>
      <p:sp>
        <p:nvSpPr>
          <p:cNvPr id="247" name="椭圆 246"/>
          <p:cNvSpPr/>
          <p:nvPr/>
        </p:nvSpPr>
        <p:spPr>
          <a:xfrm>
            <a:off x="5976620" y="2794635"/>
            <a:ext cx="711835" cy="7118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" name="sale-banner_98997"/>
          <p:cNvSpPr>
            <a:spLocks noChangeAspect="1"/>
          </p:cNvSpPr>
          <p:nvPr/>
        </p:nvSpPr>
        <p:spPr bwMode="auto">
          <a:xfrm>
            <a:off x="3564890" y="1324610"/>
            <a:ext cx="501015" cy="384175"/>
          </a:xfrm>
          <a:custGeom>
            <a:avLst/>
            <a:gdLst>
              <a:gd name="connsiteX0" fmla="*/ 249378 w 608415"/>
              <a:gd name="connsiteY0" fmla="*/ 296875 h 466444"/>
              <a:gd name="connsiteX1" fmla="*/ 251378 w 608415"/>
              <a:gd name="connsiteY1" fmla="*/ 299332 h 466444"/>
              <a:gd name="connsiteX2" fmla="*/ 260457 w 608415"/>
              <a:gd name="connsiteY2" fmla="*/ 344930 h 466444"/>
              <a:gd name="connsiteX3" fmla="*/ 238299 w 608415"/>
              <a:gd name="connsiteY3" fmla="*/ 344930 h 466444"/>
              <a:gd name="connsiteX4" fmla="*/ 247378 w 608415"/>
              <a:gd name="connsiteY4" fmla="*/ 299332 h 466444"/>
              <a:gd name="connsiteX5" fmla="*/ 249378 w 608415"/>
              <a:gd name="connsiteY5" fmla="*/ 296875 h 466444"/>
              <a:gd name="connsiteX6" fmla="*/ 328944 w 608415"/>
              <a:gd name="connsiteY6" fmla="*/ 268835 h 466444"/>
              <a:gd name="connsiteX7" fmla="*/ 324949 w 608415"/>
              <a:gd name="connsiteY7" fmla="*/ 272364 h 466444"/>
              <a:gd name="connsiteX8" fmla="*/ 324949 w 608415"/>
              <a:gd name="connsiteY8" fmla="*/ 363344 h 466444"/>
              <a:gd name="connsiteX9" fmla="*/ 372270 w 608415"/>
              <a:gd name="connsiteY9" fmla="*/ 403387 h 466444"/>
              <a:gd name="connsiteX10" fmla="*/ 401154 w 608415"/>
              <a:gd name="connsiteY10" fmla="*/ 401239 h 466444"/>
              <a:gd name="connsiteX11" fmla="*/ 404842 w 608415"/>
              <a:gd name="connsiteY11" fmla="*/ 397711 h 466444"/>
              <a:gd name="connsiteX12" fmla="*/ 404842 w 608415"/>
              <a:gd name="connsiteY12" fmla="*/ 375771 h 466444"/>
              <a:gd name="connsiteX13" fmla="*/ 401154 w 608415"/>
              <a:gd name="connsiteY13" fmla="*/ 372242 h 466444"/>
              <a:gd name="connsiteX14" fmla="*/ 371348 w 608415"/>
              <a:gd name="connsiteY14" fmla="*/ 372242 h 466444"/>
              <a:gd name="connsiteX15" fmla="*/ 362591 w 608415"/>
              <a:gd name="connsiteY15" fmla="*/ 363344 h 466444"/>
              <a:gd name="connsiteX16" fmla="*/ 362591 w 608415"/>
              <a:gd name="connsiteY16" fmla="*/ 272364 h 466444"/>
              <a:gd name="connsiteX17" fmla="*/ 358903 w 608415"/>
              <a:gd name="connsiteY17" fmla="*/ 268835 h 466444"/>
              <a:gd name="connsiteX18" fmla="*/ 249358 w 608415"/>
              <a:gd name="connsiteY18" fmla="*/ 267148 h 466444"/>
              <a:gd name="connsiteX19" fmla="*/ 214021 w 608415"/>
              <a:gd name="connsiteY19" fmla="*/ 288473 h 466444"/>
              <a:gd name="connsiteX20" fmla="*/ 189438 w 608415"/>
              <a:gd name="connsiteY20" fmla="*/ 398018 h 466444"/>
              <a:gd name="connsiteX21" fmla="*/ 189285 w 608415"/>
              <a:gd name="connsiteY21" fmla="*/ 398938 h 466444"/>
              <a:gd name="connsiteX22" fmla="*/ 192357 w 608415"/>
              <a:gd name="connsiteY22" fmla="*/ 401700 h 466444"/>
              <a:gd name="connsiteX23" fmla="*/ 224161 w 608415"/>
              <a:gd name="connsiteY23" fmla="*/ 401700 h 466444"/>
              <a:gd name="connsiteX24" fmla="*/ 227848 w 608415"/>
              <a:gd name="connsiteY24" fmla="*/ 398324 h 466444"/>
              <a:gd name="connsiteX25" fmla="*/ 233072 w 608415"/>
              <a:gd name="connsiteY25" fmla="*/ 373470 h 466444"/>
              <a:gd name="connsiteX26" fmla="*/ 265797 w 608415"/>
              <a:gd name="connsiteY26" fmla="*/ 373470 h 466444"/>
              <a:gd name="connsiteX27" fmla="*/ 270868 w 608415"/>
              <a:gd name="connsiteY27" fmla="*/ 398324 h 466444"/>
              <a:gd name="connsiteX28" fmla="*/ 274555 w 608415"/>
              <a:gd name="connsiteY28" fmla="*/ 401700 h 466444"/>
              <a:gd name="connsiteX29" fmla="*/ 306666 w 608415"/>
              <a:gd name="connsiteY29" fmla="*/ 401700 h 466444"/>
              <a:gd name="connsiteX30" fmla="*/ 309585 w 608415"/>
              <a:gd name="connsiteY30" fmla="*/ 398938 h 466444"/>
              <a:gd name="connsiteX31" fmla="*/ 309431 w 608415"/>
              <a:gd name="connsiteY31" fmla="*/ 398018 h 466444"/>
              <a:gd name="connsiteX32" fmla="*/ 284695 w 608415"/>
              <a:gd name="connsiteY32" fmla="*/ 288473 h 466444"/>
              <a:gd name="connsiteX33" fmla="*/ 249358 w 608415"/>
              <a:gd name="connsiteY33" fmla="*/ 267148 h 466444"/>
              <a:gd name="connsiteX34" fmla="*/ 467066 w 608415"/>
              <a:gd name="connsiteY34" fmla="*/ 266994 h 466444"/>
              <a:gd name="connsiteX35" fmla="*/ 419899 w 608415"/>
              <a:gd name="connsiteY35" fmla="*/ 307038 h 466444"/>
              <a:gd name="connsiteX36" fmla="*/ 419899 w 608415"/>
              <a:gd name="connsiteY36" fmla="*/ 363344 h 466444"/>
              <a:gd name="connsiteX37" fmla="*/ 467066 w 608415"/>
              <a:gd name="connsiteY37" fmla="*/ 403387 h 466444"/>
              <a:gd name="connsiteX38" fmla="*/ 503325 w 608415"/>
              <a:gd name="connsiteY38" fmla="*/ 401239 h 466444"/>
              <a:gd name="connsiteX39" fmla="*/ 507012 w 608415"/>
              <a:gd name="connsiteY39" fmla="*/ 397711 h 466444"/>
              <a:gd name="connsiteX40" fmla="*/ 507012 w 608415"/>
              <a:gd name="connsiteY40" fmla="*/ 375771 h 466444"/>
              <a:gd name="connsiteX41" fmla="*/ 503325 w 608415"/>
              <a:gd name="connsiteY41" fmla="*/ 372242 h 466444"/>
              <a:gd name="connsiteX42" fmla="*/ 466144 w 608415"/>
              <a:gd name="connsiteY42" fmla="*/ 372242 h 466444"/>
              <a:gd name="connsiteX43" fmla="*/ 457387 w 608415"/>
              <a:gd name="connsiteY43" fmla="*/ 363344 h 466444"/>
              <a:gd name="connsiteX44" fmla="*/ 457387 w 608415"/>
              <a:gd name="connsiteY44" fmla="*/ 348462 h 466444"/>
              <a:gd name="connsiteX45" fmla="*/ 502557 w 608415"/>
              <a:gd name="connsiteY45" fmla="*/ 348462 h 466444"/>
              <a:gd name="connsiteX46" fmla="*/ 506244 w 608415"/>
              <a:gd name="connsiteY46" fmla="*/ 344933 h 466444"/>
              <a:gd name="connsiteX47" fmla="*/ 506244 w 608415"/>
              <a:gd name="connsiteY47" fmla="*/ 323761 h 466444"/>
              <a:gd name="connsiteX48" fmla="*/ 502557 w 608415"/>
              <a:gd name="connsiteY48" fmla="*/ 320079 h 466444"/>
              <a:gd name="connsiteX49" fmla="*/ 457387 w 608415"/>
              <a:gd name="connsiteY49" fmla="*/ 320079 h 466444"/>
              <a:gd name="connsiteX50" fmla="*/ 457387 w 608415"/>
              <a:gd name="connsiteY50" fmla="*/ 307038 h 466444"/>
              <a:gd name="connsiteX51" fmla="*/ 466144 w 608415"/>
              <a:gd name="connsiteY51" fmla="*/ 298139 h 466444"/>
              <a:gd name="connsiteX52" fmla="*/ 503325 w 608415"/>
              <a:gd name="connsiteY52" fmla="*/ 298139 h 466444"/>
              <a:gd name="connsiteX53" fmla="*/ 507012 w 608415"/>
              <a:gd name="connsiteY53" fmla="*/ 294610 h 466444"/>
              <a:gd name="connsiteX54" fmla="*/ 507012 w 608415"/>
              <a:gd name="connsiteY54" fmla="*/ 272671 h 466444"/>
              <a:gd name="connsiteX55" fmla="*/ 503325 w 608415"/>
              <a:gd name="connsiteY55" fmla="*/ 269142 h 466444"/>
              <a:gd name="connsiteX56" fmla="*/ 467066 w 608415"/>
              <a:gd name="connsiteY56" fmla="*/ 266994 h 466444"/>
              <a:gd name="connsiteX57" fmla="*/ 129365 w 608415"/>
              <a:gd name="connsiteY57" fmla="*/ 266994 h 466444"/>
              <a:gd name="connsiteX58" fmla="*/ 81122 w 608415"/>
              <a:gd name="connsiteY58" fmla="*/ 302588 h 466444"/>
              <a:gd name="connsiteX59" fmla="*/ 103093 w 608415"/>
              <a:gd name="connsiteY59" fmla="*/ 338336 h 466444"/>
              <a:gd name="connsiteX60" fmla="*/ 129672 w 608415"/>
              <a:gd name="connsiteY60" fmla="*/ 353678 h 466444"/>
              <a:gd name="connsiteX61" fmla="*/ 138276 w 608415"/>
              <a:gd name="connsiteY61" fmla="*/ 363191 h 466444"/>
              <a:gd name="connsiteX62" fmla="*/ 126599 w 608415"/>
              <a:gd name="connsiteY62" fmla="*/ 372242 h 466444"/>
              <a:gd name="connsiteX63" fmla="*/ 89265 w 608415"/>
              <a:gd name="connsiteY63" fmla="*/ 369634 h 466444"/>
              <a:gd name="connsiteX64" fmla="*/ 88958 w 608415"/>
              <a:gd name="connsiteY64" fmla="*/ 369634 h 466444"/>
              <a:gd name="connsiteX65" fmla="*/ 85424 w 608415"/>
              <a:gd name="connsiteY65" fmla="*/ 373163 h 466444"/>
              <a:gd name="connsiteX66" fmla="*/ 85424 w 608415"/>
              <a:gd name="connsiteY66" fmla="*/ 395103 h 466444"/>
              <a:gd name="connsiteX67" fmla="*/ 89265 w 608415"/>
              <a:gd name="connsiteY67" fmla="*/ 398785 h 466444"/>
              <a:gd name="connsiteX68" fmla="*/ 126446 w 608415"/>
              <a:gd name="connsiteY68" fmla="*/ 403387 h 466444"/>
              <a:gd name="connsiteX69" fmla="*/ 178530 w 608415"/>
              <a:gd name="connsiteY69" fmla="*/ 362423 h 466444"/>
              <a:gd name="connsiteX70" fmla="*/ 154255 w 608415"/>
              <a:gd name="connsiteY70" fmla="*/ 326369 h 466444"/>
              <a:gd name="connsiteX71" fmla="*/ 129365 w 608415"/>
              <a:gd name="connsiteY71" fmla="*/ 313481 h 466444"/>
              <a:gd name="connsiteX72" fmla="*/ 119839 w 608415"/>
              <a:gd name="connsiteY72" fmla="*/ 304429 h 466444"/>
              <a:gd name="connsiteX73" fmla="*/ 129058 w 608415"/>
              <a:gd name="connsiteY73" fmla="*/ 298293 h 466444"/>
              <a:gd name="connsiteX74" fmla="*/ 170848 w 608415"/>
              <a:gd name="connsiteY74" fmla="*/ 300594 h 466444"/>
              <a:gd name="connsiteX75" fmla="*/ 171155 w 608415"/>
              <a:gd name="connsiteY75" fmla="*/ 300594 h 466444"/>
              <a:gd name="connsiteX76" fmla="*/ 174535 w 608415"/>
              <a:gd name="connsiteY76" fmla="*/ 297219 h 466444"/>
              <a:gd name="connsiteX77" fmla="*/ 174535 w 608415"/>
              <a:gd name="connsiteY77" fmla="*/ 274819 h 466444"/>
              <a:gd name="connsiteX78" fmla="*/ 171155 w 608415"/>
              <a:gd name="connsiteY78" fmla="*/ 271444 h 466444"/>
              <a:gd name="connsiteX79" fmla="*/ 129365 w 608415"/>
              <a:gd name="connsiteY79" fmla="*/ 266994 h 466444"/>
              <a:gd name="connsiteX80" fmla="*/ 304208 w 608415"/>
              <a:gd name="connsiteY80" fmla="*/ 51742 h 466444"/>
              <a:gd name="connsiteX81" fmla="*/ 143807 w 608415"/>
              <a:gd name="connsiteY81" fmla="*/ 211915 h 466444"/>
              <a:gd name="connsiteX82" fmla="*/ 464608 w 608415"/>
              <a:gd name="connsiteY82" fmla="*/ 211915 h 466444"/>
              <a:gd name="connsiteX83" fmla="*/ 304208 w 608415"/>
              <a:gd name="connsiteY83" fmla="*/ 0 h 466444"/>
              <a:gd name="connsiteX84" fmla="*/ 319418 w 608415"/>
              <a:gd name="connsiteY84" fmla="*/ 6329 h 466444"/>
              <a:gd name="connsiteX85" fmla="*/ 525142 w 608415"/>
              <a:gd name="connsiteY85" fmla="*/ 211915 h 466444"/>
              <a:gd name="connsiteX86" fmla="*/ 587059 w 608415"/>
              <a:gd name="connsiteY86" fmla="*/ 211915 h 466444"/>
              <a:gd name="connsiteX87" fmla="*/ 608415 w 608415"/>
              <a:gd name="connsiteY87" fmla="*/ 233241 h 466444"/>
              <a:gd name="connsiteX88" fmla="*/ 608415 w 608415"/>
              <a:gd name="connsiteY88" fmla="*/ 445118 h 466444"/>
              <a:gd name="connsiteX89" fmla="*/ 587059 w 608415"/>
              <a:gd name="connsiteY89" fmla="*/ 466444 h 466444"/>
              <a:gd name="connsiteX90" fmla="*/ 21356 w 608415"/>
              <a:gd name="connsiteY90" fmla="*/ 466444 h 466444"/>
              <a:gd name="connsiteX91" fmla="*/ 0 w 608415"/>
              <a:gd name="connsiteY91" fmla="*/ 445118 h 466444"/>
              <a:gd name="connsiteX92" fmla="*/ 0 w 608415"/>
              <a:gd name="connsiteY92" fmla="*/ 233241 h 466444"/>
              <a:gd name="connsiteX93" fmla="*/ 21356 w 608415"/>
              <a:gd name="connsiteY93" fmla="*/ 211915 h 466444"/>
              <a:gd name="connsiteX94" fmla="*/ 83273 w 608415"/>
              <a:gd name="connsiteY94" fmla="*/ 211915 h 466444"/>
              <a:gd name="connsiteX95" fmla="*/ 288997 w 608415"/>
              <a:gd name="connsiteY95" fmla="*/ 6329 h 466444"/>
              <a:gd name="connsiteX96" fmla="*/ 304208 w 608415"/>
              <a:gd name="connsiteY96" fmla="*/ 0 h 46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608415" h="466444">
                <a:moveTo>
                  <a:pt x="249378" y="296875"/>
                </a:moveTo>
                <a:cubicBezTo>
                  <a:pt x="251071" y="296875"/>
                  <a:pt x="251071" y="297796"/>
                  <a:pt x="251378" y="299332"/>
                </a:cubicBezTo>
                <a:lnTo>
                  <a:pt x="260457" y="344930"/>
                </a:lnTo>
                <a:lnTo>
                  <a:pt x="238299" y="344930"/>
                </a:lnTo>
                <a:lnTo>
                  <a:pt x="247378" y="299332"/>
                </a:lnTo>
                <a:cubicBezTo>
                  <a:pt x="247685" y="297796"/>
                  <a:pt x="247685" y="296875"/>
                  <a:pt x="249378" y="296875"/>
                </a:cubicBezTo>
                <a:close/>
                <a:moveTo>
                  <a:pt x="328944" y="268835"/>
                </a:moveTo>
                <a:cubicBezTo>
                  <a:pt x="326793" y="268835"/>
                  <a:pt x="324949" y="270370"/>
                  <a:pt x="324949" y="272364"/>
                </a:cubicBezTo>
                <a:lnTo>
                  <a:pt x="324949" y="363344"/>
                </a:lnTo>
                <a:cubicBezTo>
                  <a:pt x="324949" y="398018"/>
                  <a:pt x="348763" y="403387"/>
                  <a:pt x="372270" y="403387"/>
                </a:cubicBezTo>
                <a:cubicBezTo>
                  <a:pt x="382103" y="403387"/>
                  <a:pt x="394548" y="402467"/>
                  <a:pt x="401154" y="401239"/>
                </a:cubicBezTo>
                <a:cubicBezTo>
                  <a:pt x="403613" y="400933"/>
                  <a:pt x="404842" y="399859"/>
                  <a:pt x="404842" y="397711"/>
                </a:cubicBezTo>
                <a:lnTo>
                  <a:pt x="404842" y="375771"/>
                </a:lnTo>
                <a:cubicBezTo>
                  <a:pt x="404842" y="373930"/>
                  <a:pt x="403305" y="372242"/>
                  <a:pt x="401154" y="372242"/>
                </a:cubicBezTo>
                <a:lnTo>
                  <a:pt x="371348" y="372242"/>
                </a:lnTo>
                <a:cubicBezTo>
                  <a:pt x="364742" y="372242"/>
                  <a:pt x="362591" y="370248"/>
                  <a:pt x="362591" y="363344"/>
                </a:cubicBezTo>
                <a:lnTo>
                  <a:pt x="362591" y="272364"/>
                </a:lnTo>
                <a:cubicBezTo>
                  <a:pt x="362591" y="270370"/>
                  <a:pt x="360901" y="268835"/>
                  <a:pt x="358903" y="268835"/>
                </a:cubicBezTo>
                <a:close/>
                <a:moveTo>
                  <a:pt x="249358" y="267148"/>
                </a:moveTo>
                <a:cubicBezTo>
                  <a:pt x="231843" y="267148"/>
                  <a:pt x="218169" y="270830"/>
                  <a:pt x="214021" y="288473"/>
                </a:cubicBezTo>
                <a:lnTo>
                  <a:pt x="189438" y="398018"/>
                </a:lnTo>
                <a:cubicBezTo>
                  <a:pt x="189438" y="398324"/>
                  <a:pt x="189285" y="398478"/>
                  <a:pt x="189285" y="398938"/>
                </a:cubicBezTo>
                <a:cubicBezTo>
                  <a:pt x="189285" y="400472"/>
                  <a:pt x="190514" y="401700"/>
                  <a:pt x="192357" y="401700"/>
                </a:cubicBezTo>
                <a:lnTo>
                  <a:pt x="224161" y="401700"/>
                </a:lnTo>
                <a:cubicBezTo>
                  <a:pt x="226005" y="401700"/>
                  <a:pt x="227541" y="400165"/>
                  <a:pt x="227848" y="398324"/>
                </a:cubicBezTo>
                <a:lnTo>
                  <a:pt x="233072" y="373470"/>
                </a:lnTo>
                <a:lnTo>
                  <a:pt x="265797" y="373470"/>
                </a:lnTo>
                <a:lnTo>
                  <a:pt x="270868" y="398324"/>
                </a:lnTo>
                <a:cubicBezTo>
                  <a:pt x="271328" y="400165"/>
                  <a:pt x="272711" y="401700"/>
                  <a:pt x="274555" y="401700"/>
                </a:cubicBezTo>
                <a:lnTo>
                  <a:pt x="306666" y="401700"/>
                </a:lnTo>
                <a:cubicBezTo>
                  <a:pt x="308509" y="401700"/>
                  <a:pt x="309585" y="400626"/>
                  <a:pt x="309585" y="398938"/>
                </a:cubicBezTo>
                <a:cubicBezTo>
                  <a:pt x="309585" y="398785"/>
                  <a:pt x="309431" y="398324"/>
                  <a:pt x="309431" y="398018"/>
                </a:cubicBezTo>
                <a:lnTo>
                  <a:pt x="284695" y="288473"/>
                </a:lnTo>
                <a:cubicBezTo>
                  <a:pt x="280701" y="270830"/>
                  <a:pt x="266873" y="267148"/>
                  <a:pt x="249358" y="267148"/>
                </a:cubicBezTo>
                <a:close/>
                <a:moveTo>
                  <a:pt x="467066" y="266994"/>
                </a:moveTo>
                <a:cubicBezTo>
                  <a:pt x="443559" y="266994"/>
                  <a:pt x="419899" y="272517"/>
                  <a:pt x="419899" y="307038"/>
                </a:cubicBezTo>
                <a:lnTo>
                  <a:pt x="419899" y="363344"/>
                </a:lnTo>
                <a:cubicBezTo>
                  <a:pt x="419899" y="398018"/>
                  <a:pt x="443559" y="403387"/>
                  <a:pt x="467066" y="403387"/>
                </a:cubicBezTo>
                <a:cubicBezTo>
                  <a:pt x="484888" y="403387"/>
                  <a:pt x="496258" y="402160"/>
                  <a:pt x="503325" y="401239"/>
                </a:cubicBezTo>
                <a:cubicBezTo>
                  <a:pt x="505783" y="400933"/>
                  <a:pt x="507012" y="399859"/>
                  <a:pt x="507012" y="397711"/>
                </a:cubicBezTo>
                <a:lnTo>
                  <a:pt x="507012" y="375771"/>
                </a:lnTo>
                <a:cubicBezTo>
                  <a:pt x="507012" y="373930"/>
                  <a:pt x="505322" y="372242"/>
                  <a:pt x="503325" y="372242"/>
                </a:cubicBezTo>
                <a:lnTo>
                  <a:pt x="466144" y="372242"/>
                </a:lnTo>
                <a:cubicBezTo>
                  <a:pt x="459538" y="372242"/>
                  <a:pt x="457387" y="370248"/>
                  <a:pt x="457387" y="363344"/>
                </a:cubicBezTo>
                <a:lnTo>
                  <a:pt x="457387" y="348462"/>
                </a:lnTo>
                <a:lnTo>
                  <a:pt x="502557" y="348462"/>
                </a:lnTo>
                <a:cubicBezTo>
                  <a:pt x="504554" y="348462"/>
                  <a:pt x="506244" y="346774"/>
                  <a:pt x="506244" y="344933"/>
                </a:cubicBezTo>
                <a:lnTo>
                  <a:pt x="506244" y="323761"/>
                </a:lnTo>
                <a:cubicBezTo>
                  <a:pt x="506244" y="321766"/>
                  <a:pt x="504554" y="320079"/>
                  <a:pt x="502557" y="320079"/>
                </a:cubicBezTo>
                <a:lnTo>
                  <a:pt x="457387" y="320079"/>
                </a:lnTo>
                <a:lnTo>
                  <a:pt x="457387" y="307038"/>
                </a:lnTo>
                <a:cubicBezTo>
                  <a:pt x="457387" y="300134"/>
                  <a:pt x="459538" y="298139"/>
                  <a:pt x="466144" y="298139"/>
                </a:cubicBezTo>
                <a:lnTo>
                  <a:pt x="503325" y="298139"/>
                </a:lnTo>
                <a:cubicBezTo>
                  <a:pt x="505322" y="298139"/>
                  <a:pt x="507012" y="296451"/>
                  <a:pt x="507012" y="294610"/>
                </a:cubicBezTo>
                <a:lnTo>
                  <a:pt x="507012" y="272671"/>
                </a:lnTo>
                <a:cubicBezTo>
                  <a:pt x="507012" y="270523"/>
                  <a:pt x="505783" y="269449"/>
                  <a:pt x="503325" y="269142"/>
                </a:cubicBezTo>
                <a:cubicBezTo>
                  <a:pt x="496258" y="268222"/>
                  <a:pt x="484888" y="266994"/>
                  <a:pt x="467066" y="266994"/>
                </a:cubicBezTo>
                <a:close/>
                <a:moveTo>
                  <a:pt x="129365" y="266994"/>
                </a:moveTo>
                <a:cubicBezTo>
                  <a:pt x="92184" y="266994"/>
                  <a:pt x="81122" y="283104"/>
                  <a:pt x="81122" y="302588"/>
                </a:cubicBezTo>
                <a:cubicBezTo>
                  <a:pt x="81122" y="316396"/>
                  <a:pt x="85731" y="328517"/>
                  <a:pt x="103093" y="338336"/>
                </a:cubicBezTo>
                <a:lnTo>
                  <a:pt x="129672" y="353678"/>
                </a:lnTo>
                <a:cubicBezTo>
                  <a:pt x="136432" y="357514"/>
                  <a:pt x="138276" y="359508"/>
                  <a:pt x="138276" y="363191"/>
                </a:cubicBezTo>
                <a:cubicBezTo>
                  <a:pt x="138276" y="368867"/>
                  <a:pt x="135664" y="372242"/>
                  <a:pt x="126599" y="372242"/>
                </a:cubicBezTo>
                <a:cubicBezTo>
                  <a:pt x="116920" y="372242"/>
                  <a:pt x="96947" y="370248"/>
                  <a:pt x="89265" y="369634"/>
                </a:cubicBezTo>
                <a:lnTo>
                  <a:pt x="88958" y="369634"/>
                </a:lnTo>
                <a:cubicBezTo>
                  <a:pt x="87114" y="369634"/>
                  <a:pt x="85424" y="370862"/>
                  <a:pt x="85424" y="373163"/>
                </a:cubicBezTo>
                <a:lnTo>
                  <a:pt x="85424" y="395103"/>
                </a:lnTo>
                <a:cubicBezTo>
                  <a:pt x="85424" y="397097"/>
                  <a:pt x="87421" y="398171"/>
                  <a:pt x="89265" y="398785"/>
                </a:cubicBezTo>
                <a:cubicBezTo>
                  <a:pt x="99098" y="401393"/>
                  <a:pt x="111389" y="403387"/>
                  <a:pt x="126446" y="403387"/>
                </a:cubicBezTo>
                <a:cubicBezTo>
                  <a:pt x="164395" y="403387"/>
                  <a:pt x="178530" y="382368"/>
                  <a:pt x="178530" y="362423"/>
                </a:cubicBezTo>
                <a:cubicBezTo>
                  <a:pt x="178530" y="347541"/>
                  <a:pt x="172077" y="335728"/>
                  <a:pt x="154255" y="326369"/>
                </a:cubicBezTo>
                <a:lnTo>
                  <a:pt x="129365" y="313481"/>
                </a:lnTo>
                <a:cubicBezTo>
                  <a:pt x="121529" y="309492"/>
                  <a:pt x="119839" y="307651"/>
                  <a:pt x="119839" y="304429"/>
                </a:cubicBezTo>
                <a:cubicBezTo>
                  <a:pt x="119839" y="300594"/>
                  <a:pt x="122298" y="298293"/>
                  <a:pt x="129058" y="298293"/>
                </a:cubicBezTo>
                <a:cubicBezTo>
                  <a:pt x="142271" y="298293"/>
                  <a:pt x="163319" y="300134"/>
                  <a:pt x="170848" y="300594"/>
                </a:cubicBezTo>
                <a:lnTo>
                  <a:pt x="171155" y="300594"/>
                </a:lnTo>
                <a:cubicBezTo>
                  <a:pt x="173152" y="300594"/>
                  <a:pt x="174535" y="299060"/>
                  <a:pt x="174535" y="297219"/>
                </a:cubicBezTo>
                <a:lnTo>
                  <a:pt x="174535" y="274819"/>
                </a:lnTo>
                <a:cubicBezTo>
                  <a:pt x="174535" y="272978"/>
                  <a:pt x="172845" y="272057"/>
                  <a:pt x="171155" y="271444"/>
                </a:cubicBezTo>
                <a:cubicBezTo>
                  <a:pt x="163627" y="269296"/>
                  <a:pt x="143961" y="266994"/>
                  <a:pt x="129365" y="266994"/>
                </a:cubicBezTo>
                <a:close/>
                <a:moveTo>
                  <a:pt x="304208" y="51742"/>
                </a:moveTo>
                <a:lnTo>
                  <a:pt x="143807" y="211915"/>
                </a:lnTo>
                <a:lnTo>
                  <a:pt x="464608" y="211915"/>
                </a:lnTo>
                <a:close/>
                <a:moveTo>
                  <a:pt x="304208" y="0"/>
                </a:moveTo>
                <a:cubicBezTo>
                  <a:pt x="309700" y="0"/>
                  <a:pt x="315193" y="2110"/>
                  <a:pt x="319418" y="6329"/>
                </a:cubicBezTo>
                <a:lnTo>
                  <a:pt x="525142" y="211915"/>
                </a:lnTo>
                <a:lnTo>
                  <a:pt x="587059" y="211915"/>
                </a:lnTo>
                <a:cubicBezTo>
                  <a:pt x="598889" y="211915"/>
                  <a:pt x="608415" y="221428"/>
                  <a:pt x="608415" y="233241"/>
                </a:cubicBezTo>
                <a:lnTo>
                  <a:pt x="608415" y="445118"/>
                </a:lnTo>
                <a:cubicBezTo>
                  <a:pt x="608415" y="456932"/>
                  <a:pt x="598889" y="466444"/>
                  <a:pt x="587059" y="466444"/>
                </a:cubicBezTo>
                <a:lnTo>
                  <a:pt x="21356" y="466444"/>
                </a:lnTo>
                <a:cubicBezTo>
                  <a:pt x="9526" y="466444"/>
                  <a:pt x="0" y="456932"/>
                  <a:pt x="0" y="445118"/>
                </a:cubicBezTo>
                <a:lnTo>
                  <a:pt x="0" y="233241"/>
                </a:lnTo>
                <a:cubicBezTo>
                  <a:pt x="0" y="221428"/>
                  <a:pt x="9526" y="211915"/>
                  <a:pt x="21356" y="211915"/>
                </a:cubicBezTo>
                <a:lnTo>
                  <a:pt x="83273" y="211915"/>
                </a:lnTo>
                <a:lnTo>
                  <a:pt x="288997" y="6329"/>
                </a:lnTo>
                <a:cubicBezTo>
                  <a:pt x="293222" y="2110"/>
                  <a:pt x="298715" y="0"/>
                  <a:pt x="3042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4" name="cassette_182362"/>
          <p:cNvSpPr>
            <a:spLocks noChangeAspect="1"/>
          </p:cNvSpPr>
          <p:nvPr/>
        </p:nvSpPr>
        <p:spPr bwMode="auto">
          <a:xfrm>
            <a:off x="5387975" y="1426210"/>
            <a:ext cx="466090" cy="341630"/>
          </a:xfrm>
          <a:custGeom>
            <a:avLst/>
            <a:gdLst>
              <a:gd name="connsiteX0" fmla="*/ 325000 h 606722"/>
              <a:gd name="connsiteY0" fmla="*/ 325000 h 606722"/>
              <a:gd name="connsiteX1" fmla="*/ 325000 h 606722"/>
              <a:gd name="connsiteY1" fmla="*/ 325000 h 606722"/>
              <a:gd name="connsiteX2" fmla="*/ 325000 h 606722"/>
              <a:gd name="connsiteY2" fmla="*/ 325000 h 606722"/>
              <a:gd name="connsiteX3" fmla="*/ 325000 h 606722"/>
              <a:gd name="connsiteY3" fmla="*/ 325000 h 606722"/>
              <a:gd name="connsiteX4" fmla="*/ 325000 h 606722"/>
              <a:gd name="connsiteY4" fmla="*/ 325000 h 606722"/>
              <a:gd name="connsiteX5" fmla="*/ 325000 h 606722"/>
              <a:gd name="connsiteY5" fmla="*/ 325000 h 606722"/>
              <a:gd name="connsiteX6" fmla="*/ 325000 h 606722"/>
              <a:gd name="connsiteY6" fmla="*/ 325000 h 606722"/>
              <a:gd name="connsiteX7" fmla="*/ 325000 h 606722"/>
              <a:gd name="connsiteY7" fmla="*/ 325000 h 606722"/>
              <a:gd name="connsiteX8" fmla="*/ 325000 h 606722"/>
              <a:gd name="connsiteY8" fmla="*/ 325000 h 606722"/>
              <a:gd name="connsiteX9" fmla="*/ 325000 h 606722"/>
              <a:gd name="connsiteY9" fmla="*/ 325000 h 606722"/>
              <a:gd name="connsiteX10" fmla="*/ 325000 h 606722"/>
              <a:gd name="connsiteY10" fmla="*/ 325000 h 606722"/>
              <a:gd name="connsiteX11" fmla="*/ 325000 h 606722"/>
              <a:gd name="connsiteY11" fmla="*/ 325000 h 606722"/>
              <a:gd name="connsiteX12" fmla="*/ 325000 h 606722"/>
              <a:gd name="connsiteY12" fmla="*/ 325000 h 606722"/>
              <a:gd name="connsiteX13" fmla="*/ 325000 h 606722"/>
              <a:gd name="connsiteY13" fmla="*/ 325000 h 606722"/>
              <a:gd name="connsiteX14" fmla="*/ 325000 h 606722"/>
              <a:gd name="connsiteY14" fmla="*/ 325000 h 606722"/>
              <a:gd name="connsiteX15" fmla="*/ 325000 h 606722"/>
              <a:gd name="connsiteY15" fmla="*/ 325000 h 606722"/>
              <a:gd name="connsiteX16" fmla="*/ 325000 h 606722"/>
              <a:gd name="connsiteY16" fmla="*/ 325000 h 606722"/>
              <a:gd name="connsiteX17" fmla="*/ 325000 h 606722"/>
              <a:gd name="connsiteY17" fmla="*/ 325000 h 606722"/>
              <a:gd name="connsiteX18" fmla="*/ 325000 h 606722"/>
              <a:gd name="connsiteY18" fmla="*/ 325000 h 606722"/>
              <a:gd name="connsiteX19" fmla="*/ 325000 h 606722"/>
              <a:gd name="connsiteY19" fmla="*/ 325000 h 606722"/>
              <a:gd name="connsiteX20" fmla="*/ 325000 h 606722"/>
              <a:gd name="connsiteY20" fmla="*/ 325000 h 606722"/>
              <a:gd name="connsiteX21" fmla="*/ 325000 h 606722"/>
              <a:gd name="connsiteY21" fmla="*/ 325000 h 606722"/>
              <a:gd name="connsiteX22" fmla="*/ 325000 h 606722"/>
              <a:gd name="connsiteY22" fmla="*/ 325000 h 606722"/>
              <a:gd name="connsiteX23" fmla="*/ 325000 h 606722"/>
              <a:gd name="connsiteY23" fmla="*/ 325000 h 606722"/>
              <a:gd name="connsiteX24" fmla="*/ 325000 h 606722"/>
              <a:gd name="connsiteY24" fmla="*/ 325000 h 606722"/>
              <a:gd name="connsiteX25" fmla="*/ 325000 h 606722"/>
              <a:gd name="connsiteY25" fmla="*/ 325000 h 606722"/>
              <a:gd name="connsiteX26" fmla="*/ 325000 h 606722"/>
              <a:gd name="connsiteY26" fmla="*/ 325000 h 606722"/>
              <a:gd name="connsiteX27" fmla="*/ 325000 h 606722"/>
              <a:gd name="connsiteY27" fmla="*/ 325000 h 606722"/>
              <a:gd name="connsiteX28" fmla="*/ 325000 h 606722"/>
              <a:gd name="connsiteY28" fmla="*/ 325000 h 606722"/>
              <a:gd name="connsiteX29" fmla="*/ 325000 h 606722"/>
              <a:gd name="connsiteY29" fmla="*/ 325000 h 606722"/>
              <a:gd name="connsiteX30" fmla="*/ 325000 h 606722"/>
              <a:gd name="connsiteY30" fmla="*/ 325000 h 606722"/>
              <a:gd name="connsiteX31" fmla="*/ 325000 h 606722"/>
              <a:gd name="connsiteY31" fmla="*/ 325000 h 606722"/>
              <a:gd name="connsiteX32" fmla="*/ 325000 h 606722"/>
              <a:gd name="connsiteY32" fmla="*/ 325000 h 606722"/>
              <a:gd name="connsiteX33" fmla="*/ 325000 h 606722"/>
              <a:gd name="connsiteY33" fmla="*/ 325000 h 606722"/>
              <a:gd name="connsiteX34" fmla="*/ 325000 h 606722"/>
              <a:gd name="connsiteY34" fmla="*/ 325000 h 606722"/>
              <a:gd name="connsiteX35" fmla="*/ 325000 h 606722"/>
              <a:gd name="connsiteY35" fmla="*/ 325000 h 606722"/>
              <a:gd name="connsiteX36" fmla="*/ 325000 h 606722"/>
              <a:gd name="connsiteY36" fmla="*/ 325000 h 606722"/>
              <a:gd name="connsiteX37" fmla="*/ 325000 h 606722"/>
              <a:gd name="connsiteY37" fmla="*/ 325000 h 606722"/>
              <a:gd name="connsiteX38" fmla="*/ 325000 h 606722"/>
              <a:gd name="connsiteY38" fmla="*/ 325000 h 606722"/>
              <a:gd name="connsiteX39" fmla="*/ 325000 h 606722"/>
              <a:gd name="connsiteY39" fmla="*/ 325000 h 606722"/>
              <a:gd name="connsiteX40" fmla="*/ 325000 h 606722"/>
              <a:gd name="connsiteY40" fmla="*/ 325000 h 606722"/>
              <a:gd name="connsiteX41" fmla="*/ 325000 h 606722"/>
              <a:gd name="connsiteY41" fmla="*/ 325000 h 606722"/>
              <a:gd name="connsiteX42" fmla="*/ 325000 h 606722"/>
              <a:gd name="connsiteY42" fmla="*/ 325000 h 606722"/>
              <a:gd name="connsiteX43" fmla="*/ 325000 h 606722"/>
              <a:gd name="connsiteY43" fmla="*/ 325000 h 606722"/>
              <a:gd name="connsiteX44" fmla="*/ 325000 h 606722"/>
              <a:gd name="connsiteY44" fmla="*/ 325000 h 606722"/>
              <a:gd name="connsiteX45" fmla="*/ 325000 h 606722"/>
              <a:gd name="connsiteY45" fmla="*/ 325000 h 606722"/>
              <a:gd name="connsiteX46" fmla="*/ 325000 h 606722"/>
              <a:gd name="connsiteY46" fmla="*/ 325000 h 606722"/>
              <a:gd name="connsiteX47" fmla="*/ 325000 h 606722"/>
              <a:gd name="connsiteY47" fmla="*/ 325000 h 606722"/>
              <a:gd name="connsiteX48" fmla="*/ 325000 h 606722"/>
              <a:gd name="connsiteY48" fmla="*/ 325000 h 606722"/>
              <a:gd name="connsiteX49" fmla="*/ 325000 h 606722"/>
              <a:gd name="connsiteY49" fmla="*/ 325000 h 606722"/>
              <a:gd name="connsiteX50" fmla="*/ 325000 h 606722"/>
              <a:gd name="connsiteY50" fmla="*/ 325000 h 606722"/>
              <a:gd name="connsiteX51" fmla="*/ 325000 h 606722"/>
              <a:gd name="connsiteY51" fmla="*/ 325000 h 606722"/>
              <a:gd name="connsiteX52" fmla="*/ 325000 h 606722"/>
              <a:gd name="connsiteY52" fmla="*/ 325000 h 606722"/>
              <a:gd name="connsiteX53" fmla="*/ 325000 h 606722"/>
              <a:gd name="connsiteY53" fmla="*/ 325000 h 606722"/>
              <a:gd name="connsiteX54" fmla="*/ 325000 h 606722"/>
              <a:gd name="connsiteY54" fmla="*/ 325000 h 606722"/>
              <a:gd name="connsiteX55" fmla="*/ 325000 h 606722"/>
              <a:gd name="connsiteY55" fmla="*/ 325000 h 606722"/>
              <a:gd name="connsiteX56" fmla="*/ 325000 h 606722"/>
              <a:gd name="connsiteY56" fmla="*/ 325000 h 606722"/>
              <a:gd name="connsiteX57" fmla="*/ 325000 h 606722"/>
              <a:gd name="connsiteY57" fmla="*/ 325000 h 606722"/>
              <a:gd name="connsiteX58" fmla="*/ 325000 h 606722"/>
              <a:gd name="connsiteY58" fmla="*/ 325000 h 606722"/>
              <a:gd name="connsiteX59" fmla="*/ 325000 h 606722"/>
              <a:gd name="connsiteY59" fmla="*/ 325000 h 606722"/>
              <a:gd name="connsiteX60" fmla="*/ 325000 h 606722"/>
              <a:gd name="connsiteY60" fmla="*/ 325000 h 606722"/>
              <a:gd name="connsiteX61" fmla="*/ 325000 h 606722"/>
              <a:gd name="connsiteY61" fmla="*/ 325000 h 606722"/>
              <a:gd name="connsiteX62" fmla="*/ 325000 h 606722"/>
              <a:gd name="connsiteY62" fmla="*/ 325000 h 606722"/>
              <a:gd name="connsiteX63" fmla="*/ 325000 h 606722"/>
              <a:gd name="connsiteY63" fmla="*/ 325000 h 606722"/>
              <a:gd name="connsiteX64" fmla="*/ 325000 h 606722"/>
              <a:gd name="connsiteY64" fmla="*/ 325000 h 606722"/>
              <a:gd name="connsiteX65" fmla="*/ 325000 h 606722"/>
              <a:gd name="connsiteY65" fmla="*/ 325000 h 606722"/>
              <a:gd name="connsiteX66" fmla="*/ 325000 h 606722"/>
              <a:gd name="connsiteY66" fmla="*/ 325000 h 606722"/>
              <a:gd name="connsiteX67" fmla="*/ 325000 h 606722"/>
              <a:gd name="connsiteY67" fmla="*/ 325000 h 606722"/>
              <a:gd name="connsiteX68" fmla="*/ 325000 h 606722"/>
              <a:gd name="connsiteY68" fmla="*/ 325000 h 606722"/>
              <a:gd name="connsiteX69" fmla="*/ 325000 h 606722"/>
              <a:gd name="connsiteY69" fmla="*/ 325000 h 606722"/>
              <a:gd name="connsiteX70" fmla="*/ 325000 h 606722"/>
              <a:gd name="connsiteY70" fmla="*/ 325000 h 606722"/>
              <a:gd name="connsiteX71" fmla="*/ 325000 h 606722"/>
              <a:gd name="connsiteY71" fmla="*/ 325000 h 606722"/>
              <a:gd name="connsiteX72" fmla="*/ 325000 h 606722"/>
              <a:gd name="connsiteY72" fmla="*/ 325000 h 606722"/>
              <a:gd name="connsiteX73" fmla="*/ 325000 h 606722"/>
              <a:gd name="connsiteY73" fmla="*/ 325000 h 606722"/>
              <a:gd name="connsiteX74" fmla="*/ 325000 h 606722"/>
              <a:gd name="connsiteY74" fmla="*/ 325000 h 606722"/>
              <a:gd name="connsiteX75" fmla="*/ 325000 h 606722"/>
              <a:gd name="connsiteY75" fmla="*/ 325000 h 606722"/>
              <a:gd name="connsiteX76" fmla="*/ 325000 h 606722"/>
              <a:gd name="connsiteY76" fmla="*/ 325000 h 606722"/>
              <a:gd name="connsiteX77" fmla="*/ 325000 h 606722"/>
              <a:gd name="connsiteY77" fmla="*/ 325000 h 606722"/>
              <a:gd name="connsiteX78" fmla="*/ 325000 h 606722"/>
              <a:gd name="connsiteY78" fmla="*/ 325000 h 606722"/>
              <a:gd name="connsiteX79" fmla="*/ 325000 h 606722"/>
              <a:gd name="connsiteY79" fmla="*/ 325000 h 606722"/>
              <a:gd name="connsiteX80" fmla="*/ 325000 h 606722"/>
              <a:gd name="connsiteY80" fmla="*/ 325000 h 606722"/>
              <a:gd name="connsiteX81" fmla="*/ 325000 h 606722"/>
              <a:gd name="connsiteY81" fmla="*/ 325000 h 606722"/>
              <a:gd name="connsiteX82" fmla="*/ 325000 h 606722"/>
              <a:gd name="connsiteY82" fmla="*/ 325000 h 606722"/>
              <a:gd name="connsiteX83" fmla="*/ 325000 h 606722"/>
              <a:gd name="connsiteY83" fmla="*/ 325000 h 606722"/>
              <a:gd name="connsiteX84" fmla="*/ 325000 h 606722"/>
              <a:gd name="connsiteY84" fmla="*/ 325000 h 606722"/>
              <a:gd name="connsiteX85" fmla="*/ 325000 h 606722"/>
              <a:gd name="connsiteY85" fmla="*/ 325000 h 606722"/>
              <a:gd name="connsiteX86" fmla="*/ 325000 h 606722"/>
              <a:gd name="connsiteY86" fmla="*/ 325000 h 606722"/>
              <a:gd name="connsiteX87" fmla="*/ 325000 h 606722"/>
              <a:gd name="connsiteY87" fmla="*/ 325000 h 606722"/>
              <a:gd name="connsiteX88" fmla="*/ 325000 h 606722"/>
              <a:gd name="connsiteY88" fmla="*/ 325000 h 606722"/>
              <a:gd name="connsiteX89" fmla="*/ 325000 h 606722"/>
              <a:gd name="connsiteY89" fmla="*/ 325000 h 606722"/>
              <a:gd name="connsiteX90" fmla="*/ 325000 h 606722"/>
              <a:gd name="connsiteY90" fmla="*/ 325000 h 606722"/>
              <a:gd name="connsiteX91" fmla="*/ 325000 h 606722"/>
              <a:gd name="connsiteY91" fmla="*/ 325000 h 606722"/>
              <a:gd name="connsiteX92" fmla="*/ 325000 h 606722"/>
              <a:gd name="connsiteY92" fmla="*/ 325000 h 606722"/>
              <a:gd name="connsiteX93" fmla="*/ 325000 h 606722"/>
              <a:gd name="connsiteY93" fmla="*/ 325000 h 606722"/>
              <a:gd name="connsiteX94" fmla="*/ 325000 h 606722"/>
              <a:gd name="connsiteY94" fmla="*/ 325000 h 606722"/>
              <a:gd name="connsiteX95" fmla="*/ 325000 h 606722"/>
              <a:gd name="connsiteY95" fmla="*/ 325000 h 606722"/>
              <a:gd name="connsiteX96" fmla="*/ 325000 h 606722"/>
              <a:gd name="connsiteY96" fmla="*/ 325000 h 606722"/>
              <a:gd name="connsiteX97" fmla="*/ 325000 h 606722"/>
              <a:gd name="connsiteY97" fmla="*/ 325000 h 606722"/>
              <a:gd name="connsiteX98" fmla="*/ 325000 h 606722"/>
              <a:gd name="connsiteY98" fmla="*/ 325000 h 606722"/>
              <a:gd name="connsiteX99" fmla="*/ 325000 h 606722"/>
              <a:gd name="connsiteY99" fmla="*/ 325000 h 606722"/>
              <a:gd name="connsiteX100" fmla="*/ 325000 h 606722"/>
              <a:gd name="connsiteY100" fmla="*/ 325000 h 606722"/>
              <a:gd name="connsiteX101" fmla="*/ 325000 h 606722"/>
              <a:gd name="connsiteY101" fmla="*/ 325000 h 606722"/>
              <a:gd name="connsiteX102" fmla="*/ 325000 h 606722"/>
              <a:gd name="connsiteY102" fmla="*/ 325000 h 606722"/>
              <a:gd name="connsiteX103" fmla="*/ 325000 h 606722"/>
              <a:gd name="connsiteY103" fmla="*/ 325000 h 606722"/>
              <a:gd name="connsiteX104" fmla="*/ 325000 h 606722"/>
              <a:gd name="connsiteY104" fmla="*/ 325000 h 606722"/>
              <a:gd name="connsiteX105" fmla="*/ 325000 h 606722"/>
              <a:gd name="connsiteY105" fmla="*/ 325000 h 606722"/>
              <a:gd name="connsiteX106" fmla="*/ 325000 h 606722"/>
              <a:gd name="connsiteY106" fmla="*/ 325000 h 606722"/>
              <a:gd name="connsiteX107" fmla="*/ 325000 h 606722"/>
              <a:gd name="connsiteY107" fmla="*/ 325000 h 606722"/>
              <a:gd name="connsiteX108" fmla="*/ 325000 h 606722"/>
              <a:gd name="connsiteY108" fmla="*/ 325000 h 606722"/>
              <a:gd name="connsiteX109" fmla="*/ 325000 h 606722"/>
              <a:gd name="connsiteY109" fmla="*/ 325000 h 606722"/>
              <a:gd name="connsiteX110" fmla="*/ 325000 h 606722"/>
              <a:gd name="connsiteY110" fmla="*/ 325000 h 606722"/>
              <a:gd name="connsiteX111" fmla="*/ 325000 h 606722"/>
              <a:gd name="connsiteY111" fmla="*/ 325000 h 606722"/>
              <a:gd name="connsiteX112" fmla="*/ 325000 h 606722"/>
              <a:gd name="connsiteY112" fmla="*/ 325000 h 606722"/>
              <a:gd name="connsiteX113" fmla="*/ 325000 h 606722"/>
              <a:gd name="connsiteY113" fmla="*/ 325000 h 606722"/>
              <a:gd name="connsiteX114" fmla="*/ 325000 h 606722"/>
              <a:gd name="connsiteY114" fmla="*/ 325000 h 606722"/>
              <a:gd name="connsiteX115" fmla="*/ 325000 h 606722"/>
              <a:gd name="connsiteY115" fmla="*/ 325000 h 606722"/>
              <a:gd name="connsiteX116" fmla="*/ 325000 h 606722"/>
              <a:gd name="connsiteY116" fmla="*/ 325000 h 606722"/>
              <a:gd name="connsiteX117" fmla="*/ 325000 h 606722"/>
              <a:gd name="connsiteY117" fmla="*/ 325000 h 606722"/>
              <a:gd name="connsiteX118" fmla="*/ 325000 h 606722"/>
              <a:gd name="connsiteY118" fmla="*/ 325000 h 606722"/>
              <a:gd name="connsiteX119" fmla="*/ 325000 h 606722"/>
              <a:gd name="connsiteY119" fmla="*/ 325000 h 606722"/>
              <a:gd name="connsiteX120" fmla="*/ 325000 h 606722"/>
              <a:gd name="connsiteY120" fmla="*/ 325000 h 606722"/>
              <a:gd name="connsiteX121" fmla="*/ 325000 h 606722"/>
              <a:gd name="connsiteY121" fmla="*/ 325000 h 606722"/>
              <a:gd name="connsiteX122" fmla="*/ 325000 h 606722"/>
              <a:gd name="connsiteY122" fmla="*/ 325000 h 606722"/>
              <a:gd name="connsiteX123" fmla="*/ 325000 h 606722"/>
              <a:gd name="connsiteY123" fmla="*/ 325000 h 606722"/>
              <a:gd name="connsiteX124" fmla="*/ 325000 h 606722"/>
              <a:gd name="connsiteY124" fmla="*/ 325000 h 606722"/>
              <a:gd name="connsiteX125" fmla="*/ 325000 h 606722"/>
              <a:gd name="connsiteY125" fmla="*/ 325000 h 606722"/>
              <a:gd name="connsiteX126" fmla="*/ 325000 h 606722"/>
              <a:gd name="connsiteY126" fmla="*/ 325000 h 606722"/>
              <a:gd name="connsiteX127" fmla="*/ 325000 h 606722"/>
              <a:gd name="connsiteY127" fmla="*/ 325000 h 606722"/>
              <a:gd name="connsiteX128" fmla="*/ 325000 h 606722"/>
              <a:gd name="connsiteY128" fmla="*/ 325000 h 606722"/>
              <a:gd name="connsiteX129" fmla="*/ 325000 h 606722"/>
              <a:gd name="connsiteY129" fmla="*/ 325000 h 606722"/>
              <a:gd name="connsiteX130" fmla="*/ 325000 h 606722"/>
              <a:gd name="connsiteY130" fmla="*/ 325000 h 606722"/>
              <a:gd name="connsiteX131" fmla="*/ 325000 h 606722"/>
              <a:gd name="connsiteY131" fmla="*/ 325000 h 606722"/>
              <a:gd name="connsiteX132" fmla="*/ 325000 h 606722"/>
              <a:gd name="connsiteY132" fmla="*/ 325000 h 606722"/>
              <a:gd name="connsiteX133" fmla="*/ 325000 h 606722"/>
              <a:gd name="connsiteY133" fmla="*/ 325000 h 606722"/>
              <a:gd name="connsiteX134" fmla="*/ 325000 h 606722"/>
              <a:gd name="connsiteY134" fmla="*/ 325000 h 606722"/>
              <a:gd name="connsiteX135" fmla="*/ 325000 h 606722"/>
              <a:gd name="connsiteY135" fmla="*/ 325000 h 606722"/>
              <a:gd name="connsiteX136" fmla="*/ 325000 h 606722"/>
              <a:gd name="connsiteY136" fmla="*/ 325000 h 606722"/>
              <a:gd name="connsiteX137" fmla="*/ 325000 h 606722"/>
              <a:gd name="connsiteY137" fmla="*/ 325000 h 606722"/>
              <a:gd name="connsiteX138" fmla="*/ 325000 h 606722"/>
              <a:gd name="connsiteY138" fmla="*/ 325000 h 606722"/>
              <a:gd name="connsiteX139" fmla="*/ 325000 h 606722"/>
              <a:gd name="connsiteY139" fmla="*/ 325000 h 606722"/>
              <a:gd name="connsiteX140" fmla="*/ 325000 h 606722"/>
              <a:gd name="connsiteY140" fmla="*/ 325000 h 606722"/>
              <a:gd name="connsiteX141" fmla="*/ 325000 h 606722"/>
              <a:gd name="connsiteY141" fmla="*/ 325000 h 606722"/>
              <a:gd name="connsiteX142" fmla="*/ 325000 h 606722"/>
              <a:gd name="connsiteY142" fmla="*/ 325000 h 606722"/>
              <a:gd name="connsiteX143" fmla="*/ 325000 h 606722"/>
              <a:gd name="connsiteY143" fmla="*/ 325000 h 606722"/>
              <a:gd name="connsiteX144" fmla="*/ 325000 h 606722"/>
              <a:gd name="connsiteY144" fmla="*/ 325000 h 606722"/>
              <a:gd name="connsiteX145" fmla="*/ 325000 h 606722"/>
              <a:gd name="connsiteY145" fmla="*/ 325000 h 606722"/>
              <a:gd name="connsiteX146" fmla="*/ 325000 h 606722"/>
              <a:gd name="connsiteY146" fmla="*/ 325000 h 606722"/>
              <a:gd name="connsiteX147" fmla="*/ 325000 h 606722"/>
              <a:gd name="connsiteY147" fmla="*/ 325000 h 606722"/>
              <a:gd name="connsiteX148" fmla="*/ 325000 h 606722"/>
              <a:gd name="connsiteY148" fmla="*/ 325000 h 606722"/>
              <a:gd name="connsiteX149" fmla="*/ 325000 h 606722"/>
              <a:gd name="connsiteY149" fmla="*/ 325000 h 606722"/>
              <a:gd name="connsiteX150" fmla="*/ 325000 h 606722"/>
              <a:gd name="connsiteY150" fmla="*/ 325000 h 606722"/>
              <a:gd name="connsiteX151" fmla="*/ 325000 h 606722"/>
              <a:gd name="connsiteY151" fmla="*/ 325000 h 606722"/>
              <a:gd name="connsiteX152" fmla="*/ 325000 h 606722"/>
              <a:gd name="connsiteY152" fmla="*/ 325000 h 606722"/>
              <a:gd name="connsiteX153" fmla="*/ 325000 h 606722"/>
              <a:gd name="connsiteY153" fmla="*/ 325000 h 606722"/>
              <a:gd name="connsiteX154" fmla="*/ 325000 h 606722"/>
              <a:gd name="connsiteY154" fmla="*/ 325000 h 606722"/>
              <a:gd name="connsiteX155" fmla="*/ 325000 h 606722"/>
              <a:gd name="connsiteY155" fmla="*/ 325000 h 606722"/>
              <a:gd name="connsiteX156" fmla="*/ 325000 h 606722"/>
              <a:gd name="connsiteY156" fmla="*/ 325000 h 606722"/>
              <a:gd name="connsiteX157" fmla="*/ 325000 h 606722"/>
              <a:gd name="connsiteY157" fmla="*/ 325000 h 606722"/>
              <a:gd name="connsiteX158" fmla="*/ 325000 h 606722"/>
              <a:gd name="connsiteY158" fmla="*/ 325000 h 606722"/>
              <a:gd name="connsiteX159" fmla="*/ 325000 h 606722"/>
              <a:gd name="connsiteY159" fmla="*/ 325000 h 606722"/>
              <a:gd name="connsiteX160" fmla="*/ 325000 h 606722"/>
              <a:gd name="connsiteY160" fmla="*/ 325000 h 606722"/>
              <a:gd name="connsiteX161" fmla="*/ 325000 h 606722"/>
              <a:gd name="connsiteY161" fmla="*/ 325000 h 606722"/>
              <a:gd name="connsiteX162" fmla="*/ 325000 h 606722"/>
              <a:gd name="connsiteY162" fmla="*/ 325000 h 606722"/>
              <a:gd name="connsiteX163" fmla="*/ 325000 h 606722"/>
              <a:gd name="connsiteY163" fmla="*/ 325000 h 606722"/>
              <a:gd name="connsiteX164" fmla="*/ 325000 h 606722"/>
              <a:gd name="connsiteY164" fmla="*/ 325000 h 606722"/>
              <a:gd name="connsiteX165" fmla="*/ 325000 h 606722"/>
              <a:gd name="connsiteY165" fmla="*/ 325000 h 606722"/>
              <a:gd name="connsiteX166" fmla="*/ 325000 h 606722"/>
              <a:gd name="connsiteY166" fmla="*/ 325000 h 606722"/>
              <a:gd name="connsiteX167" fmla="*/ 325000 h 606722"/>
              <a:gd name="connsiteY167" fmla="*/ 325000 h 606722"/>
              <a:gd name="connsiteX168" fmla="*/ 325000 h 606722"/>
              <a:gd name="connsiteY168" fmla="*/ 325000 h 606722"/>
              <a:gd name="connsiteX169" fmla="*/ 325000 h 606722"/>
              <a:gd name="connsiteY169" fmla="*/ 325000 h 606722"/>
              <a:gd name="connsiteX170" fmla="*/ 325000 h 606722"/>
              <a:gd name="connsiteY170" fmla="*/ 325000 h 606722"/>
              <a:gd name="connsiteX171" fmla="*/ 325000 h 606722"/>
              <a:gd name="connsiteY171" fmla="*/ 325000 h 606722"/>
              <a:gd name="connsiteX172" fmla="*/ 325000 h 606722"/>
              <a:gd name="connsiteY172" fmla="*/ 325000 h 606722"/>
              <a:gd name="connsiteX173" fmla="*/ 325000 h 606722"/>
              <a:gd name="connsiteY173" fmla="*/ 325000 h 606722"/>
              <a:gd name="connsiteX174" fmla="*/ 325000 h 606722"/>
              <a:gd name="connsiteY174" fmla="*/ 325000 h 606722"/>
              <a:gd name="connsiteX175" fmla="*/ 325000 h 606722"/>
              <a:gd name="connsiteY175" fmla="*/ 325000 h 606722"/>
              <a:gd name="connsiteX176" fmla="*/ 325000 h 606722"/>
              <a:gd name="connsiteY176" fmla="*/ 325000 h 606722"/>
              <a:gd name="connsiteX177" fmla="*/ 325000 h 606722"/>
              <a:gd name="connsiteY177" fmla="*/ 325000 h 606722"/>
              <a:gd name="connsiteX178" fmla="*/ 325000 h 606722"/>
              <a:gd name="connsiteY178" fmla="*/ 325000 h 606722"/>
              <a:gd name="connsiteX179" fmla="*/ 325000 h 606722"/>
              <a:gd name="connsiteY179" fmla="*/ 325000 h 606722"/>
              <a:gd name="connsiteX180" fmla="*/ 325000 h 606722"/>
              <a:gd name="connsiteY180" fmla="*/ 325000 h 606722"/>
              <a:gd name="connsiteX181" fmla="*/ 325000 h 606722"/>
              <a:gd name="connsiteY181" fmla="*/ 325000 h 606722"/>
              <a:gd name="connsiteX182" fmla="*/ 325000 h 606722"/>
              <a:gd name="connsiteY182" fmla="*/ 325000 h 606722"/>
              <a:gd name="connsiteX183" fmla="*/ 325000 h 606722"/>
              <a:gd name="connsiteY183" fmla="*/ 325000 h 606722"/>
              <a:gd name="connsiteX184" fmla="*/ 325000 h 606722"/>
              <a:gd name="connsiteY184" fmla="*/ 325000 h 606722"/>
              <a:gd name="connsiteX185" fmla="*/ 325000 h 606722"/>
              <a:gd name="connsiteY185" fmla="*/ 325000 h 606722"/>
              <a:gd name="connsiteX186" fmla="*/ 325000 h 606722"/>
              <a:gd name="connsiteY186" fmla="*/ 325000 h 606722"/>
              <a:gd name="connsiteX187" fmla="*/ 325000 h 606722"/>
              <a:gd name="connsiteY187" fmla="*/ 325000 h 606722"/>
              <a:gd name="connsiteX188" fmla="*/ 325000 h 606722"/>
              <a:gd name="connsiteY188" fmla="*/ 325000 h 606722"/>
              <a:gd name="connsiteX189" fmla="*/ 325000 h 606722"/>
              <a:gd name="connsiteY189" fmla="*/ 325000 h 606722"/>
              <a:gd name="connsiteX190" fmla="*/ 325000 h 606722"/>
              <a:gd name="connsiteY190" fmla="*/ 325000 h 606722"/>
              <a:gd name="connsiteX191" fmla="*/ 325000 h 606722"/>
              <a:gd name="connsiteY191" fmla="*/ 325000 h 606722"/>
              <a:gd name="connsiteX192" fmla="*/ 325000 h 606722"/>
              <a:gd name="connsiteY192" fmla="*/ 325000 h 606722"/>
              <a:gd name="connsiteX193" fmla="*/ 325000 h 606722"/>
              <a:gd name="connsiteY193" fmla="*/ 325000 h 606722"/>
              <a:gd name="connsiteX194" fmla="*/ 325000 h 606722"/>
              <a:gd name="connsiteY194" fmla="*/ 325000 h 606722"/>
              <a:gd name="connsiteX195" fmla="*/ 325000 h 606722"/>
              <a:gd name="connsiteY195" fmla="*/ 325000 h 606722"/>
              <a:gd name="connsiteX196" fmla="*/ 325000 h 606722"/>
              <a:gd name="connsiteY196" fmla="*/ 325000 h 606722"/>
              <a:gd name="connsiteX197" fmla="*/ 325000 h 606722"/>
              <a:gd name="connsiteY197" fmla="*/ 325000 h 606722"/>
              <a:gd name="connsiteX198" fmla="*/ 325000 h 606722"/>
              <a:gd name="connsiteY198" fmla="*/ 325000 h 606722"/>
              <a:gd name="connsiteX199" fmla="*/ 325000 h 606722"/>
              <a:gd name="connsiteY199" fmla="*/ 325000 h 606722"/>
              <a:gd name="connsiteX200" fmla="*/ 325000 h 606722"/>
              <a:gd name="connsiteY200" fmla="*/ 325000 h 606722"/>
              <a:gd name="connsiteX201" fmla="*/ 325000 h 606722"/>
              <a:gd name="connsiteY201" fmla="*/ 325000 h 606722"/>
              <a:gd name="connsiteX202" fmla="*/ 325000 h 606722"/>
              <a:gd name="connsiteY202" fmla="*/ 325000 h 606722"/>
              <a:gd name="connsiteX203" fmla="*/ 325000 h 606722"/>
              <a:gd name="connsiteY203" fmla="*/ 325000 h 606722"/>
              <a:gd name="connsiteX204" fmla="*/ 325000 h 606722"/>
              <a:gd name="connsiteY204" fmla="*/ 325000 h 606722"/>
              <a:gd name="connsiteX205" fmla="*/ 325000 h 606722"/>
              <a:gd name="connsiteY205" fmla="*/ 32500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</a:cxnLst>
            <a:rect l="l" t="t" r="r" b="b"/>
            <a:pathLst>
              <a:path w="607639" h="444915">
                <a:moveTo>
                  <a:pt x="435688" y="384299"/>
                </a:moveTo>
                <a:lnTo>
                  <a:pt x="435777" y="384299"/>
                </a:lnTo>
                <a:cubicBezTo>
                  <a:pt x="441373" y="384299"/>
                  <a:pt x="445903" y="388833"/>
                  <a:pt x="445903" y="394434"/>
                </a:cubicBezTo>
                <a:cubicBezTo>
                  <a:pt x="445903" y="399947"/>
                  <a:pt x="441373" y="404481"/>
                  <a:pt x="435777" y="404481"/>
                </a:cubicBezTo>
                <a:cubicBezTo>
                  <a:pt x="430181" y="404481"/>
                  <a:pt x="425651" y="399947"/>
                  <a:pt x="425651" y="394434"/>
                </a:cubicBezTo>
                <a:cubicBezTo>
                  <a:pt x="425651" y="388833"/>
                  <a:pt x="430092" y="384299"/>
                  <a:pt x="435688" y="384299"/>
                </a:cubicBezTo>
                <a:close/>
                <a:moveTo>
                  <a:pt x="172391" y="384299"/>
                </a:moveTo>
                <a:lnTo>
                  <a:pt x="172481" y="384299"/>
                </a:lnTo>
                <a:cubicBezTo>
                  <a:pt x="178007" y="384299"/>
                  <a:pt x="182553" y="388833"/>
                  <a:pt x="182553" y="394434"/>
                </a:cubicBezTo>
                <a:cubicBezTo>
                  <a:pt x="182553" y="399947"/>
                  <a:pt x="178007" y="404481"/>
                  <a:pt x="172481" y="404481"/>
                </a:cubicBezTo>
                <a:cubicBezTo>
                  <a:pt x="166865" y="404481"/>
                  <a:pt x="162230" y="399947"/>
                  <a:pt x="162230" y="394434"/>
                </a:cubicBezTo>
                <a:cubicBezTo>
                  <a:pt x="162230" y="388833"/>
                  <a:pt x="166776" y="384299"/>
                  <a:pt x="172391" y="384299"/>
                </a:cubicBezTo>
                <a:close/>
                <a:moveTo>
                  <a:pt x="551928" y="374138"/>
                </a:moveTo>
                <a:cubicBezTo>
                  <a:pt x="560327" y="374138"/>
                  <a:pt x="567135" y="380931"/>
                  <a:pt x="567135" y="389310"/>
                </a:cubicBezTo>
                <a:cubicBezTo>
                  <a:pt x="567135" y="397689"/>
                  <a:pt x="560327" y="404482"/>
                  <a:pt x="551928" y="404482"/>
                </a:cubicBezTo>
                <a:cubicBezTo>
                  <a:pt x="543529" y="404482"/>
                  <a:pt x="536721" y="397689"/>
                  <a:pt x="536721" y="389310"/>
                </a:cubicBezTo>
                <a:cubicBezTo>
                  <a:pt x="536721" y="380931"/>
                  <a:pt x="543529" y="374138"/>
                  <a:pt x="551928" y="374138"/>
                </a:cubicBezTo>
                <a:close/>
                <a:moveTo>
                  <a:pt x="55677" y="374138"/>
                </a:moveTo>
                <a:cubicBezTo>
                  <a:pt x="64056" y="374138"/>
                  <a:pt x="70849" y="380931"/>
                  <a:pt x="70849" y="389310"/>
                </a:cubicBezTo>
                <a:cubicBezTo>
                  <a:pt x="70849" y="397689"/>
                  <a:pt x="64056" y="404482"/>
                  <a:pt x="55677" y="404482"/>
                </a:cubicBezTo>
                <a:cubicBezTo>
                  <a:pt x="47298" y="404482"/>
                  <a:pt x="40505" y="397689"/>
                  <a:pt x="40505" y="389310"/>
                </a:cubicBezTo>
                <a:cubicBezTo>
                  <a:pt x="40505" y="380931"/>
                  <a:pt x="47298" y="374138"/>
                  <a:pt x="55677" y="374138"/>
                </a:cubicBezTo>
                <a:close/>
                <a:moveTo>
                  <a:pt x="395157" y="364047"/>
                </a:moveTo>
                <a:lnTo>
                  <a:pt x="395246" y="364047"/>
                </a:lnTo>
                <a:cubicBezTo>
                  <a:pt x="400856" y="364047"/>
                  <a:pt x="405398" y="368577"/>
                  <a:pt x="405398" y="374173"/>
                </a:cubicBezTo>
                <a:cubicBezTo>
                  <a:pt x="405398" y="379769"/>
                  <a:pt x="400856" y="384299"/>
                  <a:pt x="395246" y="384299"/>
                </a:cubicBezTo>
                <a:cubicBezTo>
                  <a:pt x="389636" y="384299"/>
                  <a:pt x="385005" y="379769"/>
                  <a:pt x="385005" y="374173"/>
                </a:cubicBezTo>
                <a:cubicBezTo>
                  <a:pt x="385005" y="368577"/>
                  <a:pt x="389547" y="364047"/>
                  <a:pt x="395157" y="364047"/>
                </a:cubicBezTo>
                <a:close/>
                <a:moveTo>
                  <a:pt x="212887" y="364047"/>
                </a:moveTo>
                <a:lnTo>
                  <a:pt x="212976" y="364047"/>
                </a:lnTo>
                <a:cubicBezTo>
                  <a:pt x="218586" y="364047"/>
                  <a:pt x="223128" y="368577"/>
                  <a:pt x="223128" y="374173"/>
                </a:cubicBezTo>
                <a:cubicBezTo>
                  <a:pt x="223128" y="379769"/>
                  <a:pt x="218586" y="384299"/>
                  <a:pt x="212976" y="384299"/>
                </a:cubicBezTo>
                <a:cubicBezTo>
                  <a:pt x="207366" y="384299"/>
                  <a:pt x="202735" y="379769"/>
                  <a:pt x="202735" y="374173"/>
                </a:cubicBezTo>
                <a:cubicBezTo>
                  <a:pt x="202735" y="368577"/>
                  <a:pt x="207277" y="364047"/>
                  <a:pt x="212887" y="364047"/>
                </a:cubicBezTo>
                <a:close/>
                <a:moveTo>
                  <a:pt x="141781" y="343874"/>
                </a:moveTo>
                <a:cubicBezTo>
                  <a:pt x="141781" y="344585"/>
                  <a:pt x="141692" y="345296"/>
                  <a:pt x="141514" y="346007"/>
                </a:cubicBezTo>
                <a:lnTo>
                  <a:pt x="123980" y="424742"/>
                </a:lnTo>
                <a:lnTo>
                  <a:pt x="483570" y="424742"/>
                </a:lnTo>
                <a:lnTo>
                  <a:pt x="466035" y="346007"/>
                </a:lnTo>
                <a:cubicBezTo>
                  <a:pt x="465946" y="345296"/>
                  <a:pt x="465857" y="344585"/>
                  <a:pt x="465857" y="343874"/>
                </a:cubicBezTo>
                <a:close/>
                <a:moveTo>
                  <a:pt x="141781" y="323613"/>
                </a:moveTo>
                <a:lnTo>
                  <a:pt x="465857" y="323613"/>
                </a:lnTo>
                <a:cubicBezTo>
                  <a:pt x="476538" y="323613"/>
                  <a:pt x="485350" y="331966"/>
                  <a:pt x="486062" y="342541"/>
                </a:cubicBezTo>
                <a:lnTo>
                  <a:pt x="506089" y="432652"/>
                </a:lnTo>
                <a:cubicBezTo>
                  <a:pt x="506801" y="435673"/>
                  <a:pt x="506000" y="438783"/>
                  <a:pt x="504131" y="441183"/>
                </a:cubicBezTo>
                <a:cubicBezTo>
                  <a:pt x="502172" y="443582"/>
                  <a:pt x="499324" y="444915"/>
                  <a:pt x="496209" y="444915"/>
                </a:cubicBezTo>
                <a:lnTo>
                  <a:pt x="111430" y="444915"/>
                </a:lnTo>
                <a:cubicBezTo>
                  <a:pt x="108315" y="444915"/>
                  <a:pt x="105377" y="443582"/>
                  <a:pt x="103508" y="441183"/>
                </a:cubicBezTo>
                <a:cubicBezTo>
                  <a:pt x="101550" y="438783"/>
                  <a:pt x="100838" y="435673"/>
                  <a:pt x="101461" y="432652"/>
                </a:cubicBezTo>
                <a:lnTo>
                  <a:pt x="121577" y="342541"/>
                </a:lnTo>
                <a:cubicBezTo>
                  <a:pt x="122200" y="331966"/>
                  <a:pt x="131011" y="323613"/>
                  <a:pt x="141781" y="323613"/>
                </a:cubicBezTo>
                <a:close/>
                <a:moveTo>
                  <a:pt x="455712" y="182051"/>
                </a:moveTo>
                <a:cubicBezTo>
                  <a:pt x="453664" y="182051"/>
                  <a:pt x="451705" y="182318"/>
                  <a:pt x="449835" y="182674"/>
                </a:cubicBezTo>
                <a:cubicBezTo>
                  <a:pt x="451527" y="187206"/>
                  <a:pt x="449924" y="192361"/>
                  <a:pt x="445561" y="194849"/>
                </a:cubicBezTo>
                <a:cubicBezTo>
                  <a:pt x="443958" y="195827"/>
                  <a:pt x="442266" y="196271"/>
                  <a:pt x="440485" y="196271"/>
                </a:cubicBezTo>
                <a:cubicBezTo>
                  <a:pt x="437636" y="196271"/>
                  <a:pt x="434787" y="194938"/>
                  <a:pt x="432828" y="192627"/>
                </a:cubicBezTo>
                <a:cubicBezTo>
                  <a:pt x="430334" y="195560"/>
                  <a:pt x="428375" y="198938"/>
                  <a:pt x="427040" y="202670"/>
                </a:cubicBezTo>
                <a:cubicBezTo>
                  <a:pt x="431759" y="203470"/>
                  <a:pt x="435410" y="207469"/>
                  <a:pt x="435410" y="212446"/>
                </a:cubicBezTo>
                <a:cubicBezTo>
                  <a:pt x="435410" y="217335"/>
                  <a:pt x="431759" y="221334"/>
                  <a:pt x="427040" y="222134"/>
                </a:cubicBezTo>
                <a:cubicBezTo>
                  <a:pt x="428375" y="225955"/>
                  <a:pt x="430334" y="229333"/>
                  <a:pt x="432917" y="232265"/>
                </a:cubicBezTo>
                <a:cubicBezTo>
                  <a:pt x="436033" y="228622"/>
                  <a:pt x="441287" y="227466"/>
                  <a:pt x="445561" y="229955"/>
                </a:cubicBezTo>
                <a:cubicBezTo>
                  <a:pt x="449924" y="232443"/>
                  <a:pt x="451527" y="237598"/>
                  <a:pt x="449835" y="242130"/>
                </a:cubicBezTo>
                <a:cubicBezTo>
                  <a:pt x="451705" y="242486"/>
                  <a:pt x="453664" y="242753"/>
                  <a:pt x="455712" y="242753"/>
                </a:cubicBezTo>
                <a:cubicBezTo>
                  <a:pt x="457760" y="242753"/>
                  <a:pt x="459719" y="242486"/>
                  <a:pt x="461589" y="242130"/>
                </a:cubicBezTo>
                <a:cubicBezTo>
                  <a:pt x="459897" y="237598"/>
                  <a:pt x="461500" y="232443"/>
                  <a:pt x="465863" y="229955"/>
                </a:cubicBezTo>
                <a:cubicBezTo>
                  <a:pt x="470137" y="227466"/>
                  <a:pt x="475391" y="228622"/>
                  <a:pt x="478507" y="232265"/>
                </a:cubicBezTo>
                <a:cubicBezTo>
                  <a:pt x="481089" y="229333"/>
                  <a:pt x="483048" y="225955"/>
                  <a:pt x="484384" y="222134"/>
                </a:cubicBezTo>
                <a:cubicBezTo>
                  <a:pt x="479665" y="221334"/>
                  <a:pt x="476014" y="217335"/>
                  <a:pt x="476014" y="212446"/>
                </a:cubicBezTo>
                <a:cubicBezTo>
                  <a:pt x="476014" y="207469"/>
                  <a:pt x="479665" y="203559"/>
                  <a:pt x="484384" y="202670"/>
                </a:cubicBezTo>
                <a:cubicBezTo>
                  <a:pt x="483048" y="198938"/>
                  <a:pt x="481089" y="195560"/>
                  <a:pt x="478596" y="192627"/>
                </a:cubicBezTo>
                <a:cubicBezTo>
                  <a:pt x="476637" y="194938"/>
                  <a:pt x="473788" y="196271"/>
                  <a:pt x="470938" y="196271"/>
                </a:cubicBezTo>
                <a:cubicBezTo>
                  <a:pt x="469158" y="196271"/>
                  <a:pt x="467466" y="195827"/>
                  <a:pt x="465863" y="194849"/>
                </a:cubicBezTo>
                <a:cubicBezTo>
                  <a:pt x="461500" y="192361"/>
                  <a:pt x="459897" y="187206"/>
                  <a:pt x="461589" y="182674"/>
                </a:cubicBezTo>
                <a:cubicBezTo>
                  <a:pt x="459719" y="182318"/>
                  <a:pt x="457760" y="182051"/>
                  <a:pt x="455712" y="182051"/>
                </a:cubicBezTo>
                <a:close/>
                <a:moveTo>
                  <a:pt x="151927" y="182051"/>
                </a:moveTo>
                <a:cubicBezTo>
                  <a:pt x="149879" y="182051"/>
                  <a:pt x="147920" y="182318"/>
                  <a:pt x="146050" y="182674"/>
                </a:cubicBezTo>
                <a:cubicBezTo>
                  <a:pt x="147653" y="187206"/>
                  <a:pt x="146139" y="192361"/>
                  <a:pt x="141776" y="194849"/>
                </a:cubicBezTo>
                <a:cubicBezTo>
                  <a:pt x="140173" y="195827"/>
                  <a:pt x="138392" y="196271"/>
                  <a:pt x="136700" y="196271"/>
                </a:cubicBezTo>
                <a:cubicBezTo>
                  <a:pt x="133762" y="196271"/>
                  <a:pt x="131002" y="194938"/>
                  <a:pt x="129043" y="192627"/>
                </a:cubicBezTo>
                <a:cubicBezTo>
                  <a:pt x="126549" y="195560"/>
                  <a:pt x="124501" y="198938"/>
                  <a:pt x="123255" y="202670"/>
                </a:cubicBezTo>
                <a:cubicBezTo>
                  <a:pt x="127974" y="203470"/>
                  <a:pt x="131625" y="207469"/>
                  <a:pt x="131625" y="212446"/>
                </a:cubicBezTo>
                <a:cubicBezTo>
                  <a:pt x="131625" y="217335"/>
                  <a:pt x="127974" y="221334"/>
                  <a:pt x="123255" y="222134"/>
                </a:cubicBezTo>
                <a:cubicBezTo>
                  <a:pt x="124590" y="225955"/>
                  <a:pt x="126549" y="229333"/>
                  <a:pt x="129132" y="232265"/>
                </a:cubicBezTo>
                <a:cubicBezTo>
                  <a:pt x="132248" y="228622"/>
                  <a:pt x="137502" y="227466"/>
                  <a:pt x="141776" y="229955"/>
                </a:cubicBezTo>
                <a:cubicBezTo>
                  <a:pt x="146139" y="232443"/>
                  <a:pt x="147742" y="237598"/>
                  <a:pt x="146050" y="242130"/>
                </a:cubicBezTo>
                <a:cubicBezTo>
                  <a:pt x="147920" y="242486"/>
                  <a:pt x="149879" y="242753"/>
                  <a:pt x="151927" y="242753"/>
                </a:cubicBezTo>
                <a:cubicBezTo>
                  <a:pt x="153886" y="242753"/>
                  <a:pt x="155845" y="242486"/>
                  <a:pt x="157804" y="242130"/>
                </a:cubicBezTo>
                <a:cubicBezTo>
                  <a:pt x="156112" y="237598"/>
                  <a:pt x="157715" y="232443"/>
                  <a:pt x="161989" y="229955"/>
                </a:cubicBezTo>
                <a:cubicBezTo>
                  <a:pt x="166352" y="227466"/>
                  <a:pt x="171606" y="228622"/>
                  <a:pt x="174633" y="232265"/>
                </a:cubicBezTo>
                <a:cubicBezTo>
                  <a:pt x="177215" y="229333"/>
                  <a:pt x="179263" y="225955"/>
                  <a:pt x="180510" y="222134"/>
                </a:cubicBezTo>
                <a:cubicBezTo>
                  <a:pt x="175791" y="221334"/>
                  <a:pt x="172140" y="217335"/>
                  <a:pt x="172140" y="212446"/>
                </a:cubicBezTo>
                <a:cubicBezTo>
                  <a:pt x="172140" y="207469"/>
                  <a:pt x="175791" y="203559"/>
                  <a:pt x="180510" y="202670"/>
                </a:cubicBezTo>
                <a:cubicBezTo>
                  <a:pt x="179263" y="198938"/>
                  <a:pt x="177304" y="195560"/>
                  <a:pt x="174722" y="192627"/>
                </a:cubicBezTo>
                <a:cubicBezTo>
                  <a:pt x="172763" y="194938"/>
                  <a:pt x="170003" y="196271"/>
                  <a:pt x="167064" y="196271"/>
                </a:cubicBezTo>
                <a:cubicBezTo>
                  <a:pt x="165373" y="196271"/>
                  <a:pt x="163681" y="195827"/>
                  <a:pt x="162078" y="194849"/>
                </a:cubicBezTo>
                <a:cubicBezTo>
                  <a:pt x="157715" y="192361"/>
                  <a:pt x="156112" y="187206"/>
                  <a:pt x="157804" y="182674"/>
                </a:cubicBezTo>
                <a:cubicBezTo>
                  <a:pt x="155934" y="182318"/>
                  <a:pt x="153886" y="182051"/>
                  <a:pt x="151927" y="182051"/>
                </a:cubicBezTo>
                <a:close/>
                <a:moveTo>
                  <a:pt x="390714" y="163152"/>
                </a:moveTo>
                <a:cubicBezTo>
                  <a:pt x="395521" y="165997"/>
                  <a:pt x="397213" y="172133"/>
                  <a:pt x="394364" y="176935"/>
                </a:cubicBezTo>
                <a:cubicBezTo>
                  <a:pt x="388132" y="187784"/>
                  <a:pt x="384838" y="199967"/>
                  <a:pt x="384838" y="212417"/>
                </a:cubicBezTo>
                <a:cubicBezTo>
                  <a:pt x="384838" y="224778"/>
                  <a:pt x="388132" y="236961"/>
                  <a:pt x="394364" y="247810"/>
                </a:cubicBezTo>
                <a:cubicBezTo>
                  <a:pt x="397213" y="252612"/>
                  <a:pt x="395521" y="258836"/>
                  <a:pt x="390714" y="261593"/>
                </a:cubicBezTo>
                <a:cubicBezTo>
                  <a:pt x="389112" y="262571"/>
                  <a:pt x="387331" y="262927"/>
                  <a:pt x="385640" y="262927"/>
                </a:cubicBezTo>
                <a:cubicBezTo>
                  <a:pt x="382079" y="262927"/>
                  <a:pt x="378696" y="261148"/>
                  <a:pt x="376826" y="257947"/>
                </a:cubicBezTo>
                <a:cubicBezTo>
                  <a:pt x="368814" y="244075"/>
                  <a:pt x="364541" y="228335"/>
                  <a:pt x="364541" y="212417"/>
                </a:cubicBezTo>
                <a:cubicBezTo>
                  <a:pt x="364541" y="196410"/>
                  <a:pt x="368814" y="180670"/>
                  <a:pt x="376826" y="166798"/>
                </a:cubicBezTo>
                <a:cubicBezTo>
                  <a:pt x="379675" y="161996"/>
                  <a:pt x="385818" y="160395"/>
                  <a:pt x="390714" y="163152"/>
                </a:cubicBezTo>
                <a:close/>
                <a:moveTo>
                  <a:pt x="216925" y="163152"/>
                </a:moveTo>
                <a:cubicBezTo>
                  <a:pt x="221732" y="160395"/>
                  <a:pt x="227964" y="161996"/>
                  <a:pt x="230812" y="166798"/>
                </a:cubicBezTo>
                <a:cubicBezTo>
                  <a:pt x="238825" y="180670"/>
                  <a:pt x="243098" y="196410"/>
                  <a:pt x="243098" y="212417"/>
                </a:cubicBezTo>
                <a:cubicBezTo>
                  <a:pt x="243098" y="228335"/>
                  <a:pt x="238825" y="244075"/>
                  <a:pt x="230812" y="257947"/>
                </a:cubicBezTo>
                <a:cubicBezTo>
                  <a:pt x="228854" y="261148"/>
                  <a:pt x="225471" y="262927"/>
                  <a:pt x="221999" y="262927"/>
                </a:cubicBezTo>
                <a:cubicBezTo>
                  <a:pt x="220308" y="262927"/>
                  <a:pt x="218527" y="262571"/>
                  <a:pt x="216925" y="261593"/>
                </a:cubicBezTo>
                <a:cubicBezTo>
                  <a:pt x="212117" y="258836"/>
                  <a:pt x="210426" y="252612"/>
                  <a:pt x="213275" y="247810"/>
                </a:cubicBezTo>
                <a:cubicBezTo>
                  <a:pt x="219506" y="236961"/>
                  <a:pt x="222800" y="224778"/>
                  <a:pt x="222800" y="212417"/>
                </a:cubicBezTo>
                <a:cubicBezTo>
                  <a:pt x="222800" y="199967"/>
                  <a:pt x="219506" y="187784"/>
                  <a:pt x="213275" y="176935"/>
                </a:cubicBezTo>
                <a:cubicBezTo>
                  <a:pt x="210426" y="172133"/>
                  <a:pt x="212117" y="165997"/>
                  <a:pt x="216925" y="163152"/>
                </a:cubicBezTo>
                <a:close/>
                <a:moveTo>
                  <a:pt x="455712" y="161877"/>
                </a:moveTo>
                <a:cubicBezTo>
                  <a:pt x="464438" y="161877"/>
                  <a:pt x="472630" y="164277"/>
                  <a:pt x="479754" y="168187"/>
                </a:cubicBezTo>
                <a:cubicBezTo>
                  <a:pt x="480199" y="168365"/>
                  <a:pt x="480644" y="168365"/>
                  <a:pt x="481000" y="168631"/>
                </a:cubicBezTo>
                <a:cubicBezTo>
                  <a:pt x="481357" y="168809"/>
                  <a:pt x="481535" y="169076"/>
                  <a:pt x="481802" y="169342"/>
                </a:cubicBezTo>
                <a:cubicBezTo>
                  <a:pt x="496494" y="178141"/>
                  <a:pt x="506378" y="194049"/>
                  <a:pt x="506378" y="212358"/>
                </a:cubicBezTo>
                <a:lnTo>
                  <a:pt x="506378" y="212446"/>
                </a:lnTo>
                <a:cubicBezTo>
                  <a:pt x="506378" y="230755"/>
                  <a:pt x="496405" y="246663"/>
                  <a:pt x="481802" y="255550"/>
                </a:cubicBezTo>
                <a:cubicBezTo>
                  <a:pt x="481535" y="255728"/>
                  <a:pt x="481357" y="255995"/>
                  <a:pt x="481000" y="256173"/>
                </a:cubicBezTo>
                <a:cubicBezTo>
                  <a:pt x="480377" y="256528"/>
                  <a:pt x="479754" y="256795"/>
                  <a:pt x="479041" y="256972"/>
                </a:cubicBezTo>
                <a:cubicBezTo>
                  <a:pt x="472007" y="260705"/>
                  <a:pt x="464171" y="262927"/>
                  <a:pt x="455712" y="262927"/>
                </a:cubicBezTo>
                <a:cubicBezTo>
                  <a:pt x="447253" y="262927"/>
                  <a:pt x="439417" y="260705"/>
                  <a:pt x="432382" y="257061"/>
                </a:cubicBezTo>
                <a:cubicBezTo>
                  <a:pt x="431759" y="256795"/>
                  <a:pt x="431047" y="256617"/>
                  <a:pt x="430423" y="256173"/>
                </a:cubicBezTo>
                <a:cubicBezTo>
                  <a:pt x="430067" y="255995"/>
                  <a:pt x="429889" y="255728"/>
                  <a:pt x="429622" y="255462"/>
                </a:cubicBezTo>
                <a:cubicBezTo>
                  <a:pt x="414930" y="246663"/>
                  <a:pt x="405046" y="230755"/>
                  <a:pt x="405046" y="212446"/>
                </a:cubicBezTo>
                <a:cubicBezTo>
                  <a:pt x="405046" y="194138"/>
                  <a:pt x="414930" y="178141"/>
                  <a:pt x="429622" y="169342"/>
                </a:cubicBezTo>
                <a:cubicBezTo>
                  <a:pt x="429889" y="169076"/>
                  <a:pt x="430067" y="168809"/>
                  <a:pt x="430334" y="168631"/>
                </a:cubicBezTo>
                <a:cubicBezTo>
                  <a:pt x="430780" y="168365"/>
                  <a:pt x="431225" y="168365"/>
                  <a:pt x="431670" y="168187"/>
                </a:cubicBezTo>
                <a:cubicBezTo>
                  <a:pt x="438794" y="164277"/>
                  <a:pt x="446986" y="161877"/>
                  <a:pt x="455712" y="161877"/>
                </a:cubicBezTo>
                <a:close/>
                <a:moveTo>
                  <a:pt x="151927" y="161877"/>
                </a:moveTo>
                <a:cubicBezTo>
                  <a:pt x="160653" y="161877"/>
                  <a:pt x="168756" y="164277"/>
                  <a:pt x="175969" y="168187"/>
                </a:cubicBezTo>
                <a:cubicBezTo>
                  <a:pt x="176414" y="168365"/>
                  <a:pt x="176859" y="168365"/>
                  <a:pt x="177215" y="168631"/>
                </a:cubicBezTo>
                <a:cubicBezTo>
                  <a:pt x="177572" y="168809"/>
                  <a:pt x="177750" y="169076"/>
                  <a:pt x="178017" y="169342"/>
                </a:cubicBezTo>
                <a:cubicBezTo>
                  <a:pt x="192620" y="178141"/>
                  <a:pt x="202593" y="194049"/>
                  <a:pt x="202593" y="212358"/>
                </a:cubicBezTo>
                <a:lnTo>
                  <a:pt x="202593" y="212446"/>
                </a:lnTo>
                <a:cubicBezTo>
                  <a:pt x="202593" y="230755"/>
                  <a:pt x="192620" y="246663"/>
                  <a:pt x="177928" y="255550"/>
                </a:cubicBezTo>
                <a:cubicBezTo>
                  <a:pt x="177661" y="255728"/>
                  <a:pt x="177482" y="255995"/>
                  <a:pt x="177215" y="256173"/>
                </a:cubicBezTo>
                <a:cubicBezTo>
                  <a:pt x="176592" y="256528"/>
                  <a:pt x="175880" y="256795"/>
                  <a:pt x="175256" y="256972"/>
                </a:cubicBezTo>
                <a:cubicBezTo>
                  <a:pt x="168222" y="260705"/>
                  <a:pt x="160386" y="262927"/>
                  <a:pt x="151927" y="262927"/>
                </a:cubicBezTo>
                <a:cubicBezTo>
                  <a:pt x="143468" y="262927"/>
                  <a:pt x="135632" y="260705"/>
                  <a:pt x="128597" y="257061"/>
                </a:cubicBezTo>
                <a:cubicBezTo>
                  <a:pt x="127885" y="256795"/>
                  <a:pt x="127173" y="256617"/>
                  <a:pt x="126549" y="256173"/>
                </a:cubicBezTo>
                <a:cubicBezTo>
                  <a:pt x="126282" y="255995"/>
                  <a:pt x="126104" y="255728"/>
                  <a:pt x="125748" y="255462"/>
                </a:cubicBezTo>
                <a:cubicBezTo>
                  <a:pt x="111145" y="246663"/>
                  <a:pt x="101261" y="230755"/>
                  <a:pt x="101261" y="212446"/>
                </a:cubicBezTo>
                <a:cubicBezTo>
                  <a:pt x="101261" y="194138"/>
                  <a:pt x="111145" y="178141"/>
                  <a:pt x="125837" y="169342"/>
                </a:cubicBezTo>
                <a:cubicBezTo>
                  <a:pt x="126104" y="169076"/>
                  <a:pt x="126282" y="168809"/>
                  <a:pt x="126549" y="168631"/>
                </a:cubicBezTo>
                <a:cubicBezTo>
                  <a:pt x="126995" y="168365"/>
                  <a:pt x="127440" y="168365"/>
                  <a:pt x="127796" y="168187"/>
                </a:cubicBezTo>
                <a:cubicBezTo>
                  <a:pt x="135009" y="164277"/>
                  <a:pt x="143112" y="161877"/>
                  <a:pt x="151927" y="161877"/>
                </a:cubicBezTo>
                <a:close/>
                <a:moveTo>
                  <a:pt x="151898" y="141552"/>
                </a:moveTo>
                <a:cubicBezTo>
                  <a:pt x="112825" y="141552"/>
                  <a:pt x="80961" y="173288"/>
                  <a:pt x="80961" y="212402"/>
                </a:cubicBezTo>
                <a:cubicBezTo>
                  <a:pt x="80961" y="251428"/>
                  <a:pt x="112825" y="283164"/>
                  <a:pt x="151898" y="283164"/>
                </a:cubicBezTo>
                <a:lnTo>
                  <a:pt x="455671" y="283164"/>
                </a:lnTo>
                <a:cubicBezTo>
                  <a:pt x="494744" y="283164"/>
                  <a:pt x="526519" y="251428"/>
                  <a:pt x="526519" y="212402"/>
                </a:cubicBezTo>
                <a:cubicBezTo>
                  <a:pt x="526519" y="173288"/>
                  <a:pt x="494744" y="141552"/>
                  <a:pt x="455671" y="141552"/>
                </a:cubicBezTo>
                <a:close/>
                <a:moveTo>
                  <a:pt x="151898" y="121373"/>
                </a:moveTo>
                <a:lnTo>
                  <a:pt x="455671" y="121373"/>
                </a:lnTo>
                <a:cubicBezTo>
                  <a:pt x="505959" y="121373"/>
                  <a:pt x="546812" y="162176"/>
                  <a:pt x="546812" y="212402"/>
                </a:cubicBezTo>
                <a:cubicBezTo>
                  <a:pt x="546812" y="262540"/>
                  <a:pt x="505959" y="303432"/>
                  <a:pt x="455671" y="303432"/>
                </a:cubicBezTo>
                <a:lnTo>
                  <a:pt x="151898" y="303432"/>
                </a:lnTo>
                <a:cubicBezTo>
                  <a:pt x="101610" y="303432"/>
                  <a:pt x="60757" y="262540"/>
                  <a:pt x="60757" y="212402"/>
                </a:cubicBezTo>
                <a:cubicBezTo>
                  <a:pt x="60757" y="162176"/>
                  <a:pt x="101610" y="121373"/>
                  <a:pt x="151898" y="121373"/>
                </a:cubicBezTo>
                <a:close/>
                <a:moveTo>
                  <a:pt x="172163" y="60686"/>
                </a:moveTo>
                <a:lnTo>
                  <a:pt x="435405" y="60686"/>
                </a:lnTo>
                <a:cubicBezTo>
                  <a:pt x="441011" y="60686"/>
                  <a:pt x="445550" y="65220"/>
                  <a:pt x="445550" y="70821"/>
                </a:cubicBezTo>
                <a:cubicBezTo>
                  <a:pt x="445550" y="76334"/>
                  <a:pt x="441011" y="80868"/>
                  <a:pt x="435405" y="80868"/>
                </a:cubicBezTo>
                <a:lnTo>
                  <a:pt x="172163" y="80868"/>
                </a:lnTo>
                <a:cubicBezTo>
                  <a:pt x="166557" y="80868"/>
                  <a:pt x="162018" y="76334"/>
                  <a:pt x="162018" y="70821"/>
                </a:cubicBezTo>
                <a:cubicBezTo>
                  <a:pt x="162018" y="65220"/>
                  <a:pt x="166557" y="60686"/>
                  <a:pt x="172163" y="60686"/>
                </a:cubicBezTo>
                <a:close/>
                <a:moveTo>
                  <a:pt x="55677" y="40434"/>
                </a:moveTo>
                <a:cubicBezTo>
                  <a:pt x="64056" y="40434"/>
                  <a:pt x="70849" y="47242"/>
                  <a:pt x="70849" y="55641"/>
                </a:cubicBezTo>
                <a:cubicBezTo>
                  <a:pt x="70849" y="64040"/>
                  <a:pt x="64056" y="70848"/>
                  <a:pt x="55677" y="70848"/>
                </a:cubicBezTo>
                <a:cubicBezTo>
                  <a:pt x="47298" y="70848"/>
                  <a:pt x="40505" y="64040"/>
                  <a:pt x="40505" y="55641"/>
                </a:cubicBezTo>
                <a:cubicBezTo>
                  <a:pt x="40505" y="47242"/>
                  <a:pt x="47298" y="40434"/>
                  <a:pt x="55677" y="40434"/>
                </a:cubicBezTo>
                <a:close/>
                <a:moveTo>
                  <a:pt x="551928" y="40434"/>
                </a:moveTo>
                <a:cubicBezTo>
                  <a:pt x="560327" y="40434"/>
                  <a:pt x="567135" y="47242"/>
                  <a:pt x="567135" y="55641"/>
                </a:cubicBezTo>
                <a:cubicBezTo>
                  <a:pt x="567135" y="64040"/>
                  <a:pt x="560327" y="70848"/>
                  <a:pt x="551928" y="70848"/>
                </a:cubicBezTo>
                <a:cubicBezTo>
                  <a:pt x="543529" y="70848"/>
                  <a:pt x="536721" y="64040"/>
                  <a:pt x="536721" y="55641"/>
                </a:cubicBezTo>
                <a:cubicBezTo>
                  <a:pt x="536721" y="47242"/>
                  <a:pt x="543529" y="40434"/>
                  <a:pt x="551928" y="40434"/>
                </a:cubicBezTo>
                <a:close/>
                <a:moveTo>
                  <a:pt x="50644" y="0"/>
                </a:moveTo>
                <a:lnTo>
                  <a:pt x="556995" y="0"/>
                </a:lnTo>
                <a:cubicBezTo>
                  <a:pt x="584854" y="0"/>
                  <a:pt x="607639" y="22663"/>
                  <a:pt x="607639" y="50571"/>
                </a:cubicBezTo>
                <a:lnTo>
                  <a:pt x="607639" y="394433"/>
                </a:lnTo>
                <a:cubicBezTo>
                  <a:pt x="607639" y="422252"/>
                  <a:pt x="584854" y="444915"/>
                  <a:pt x="556995" y="444915"/>
                </a:cubicBezTo>
                <a:lnTo>
                  <a:pt x="536702" y="444915"/>
                </a:lnTo>
                <a:cubicBezTo>
                  <a:pt x="531094" y="444915"/>
                  <a:pt x="526555" y="440382"/>
                  <a:pt x="526555" y="434872"/>
                </a:cubicBezTo>
                <a:cubicBezTo>
                  <a:pt x="526555" y="429273"/>
                  <a:pt x="531094" y="424740"/>
                  <a:pt x="536702" y="424740"/>
                </a:cubicBezTo>
                <a:lnTo>
                  <a:pt x="556995" y="424740"/>
                </a:lnTo>
                <a:cubicBezTo>
                  <a:pt x="573728" y="424740"/>
                  <a:pt x="587346" y="411142"/>
                  <a:pt x="587346" y="394433"/>
                </a:cubicBezTo>
                <a:lnTo>
                  <a:pt x="587346" y="50571"/>
                </a:lnTo>
                <a:cubicBezTo>
                  <a:pt x="587346" y="33862"/>
                  <a:pt x="573728" y="20264"/>
                  <a:pt x="556995" y="20264"/>
                </a:cubicBezTo>
                <a:lnTo>
                  <a:pt x="50644" y="20264"/>
                </a:lnTo>
                <a:cubicBezTo>
                  <a:pt x="33911" y="20264"/>
                  <a:pt x="20293" y="33862"/>
                  <a:pt x="20293" y="50571"/>
                </a:cubicBezTo>
                <a:lnTo>
                  <a:pt x="20293" y="394433"/>
                </a:lnTo>
                <a:cubicBezTo>
                  <a:pt x="20293" y="411142"/>
                  <a:pt x="33911" y="424740"/>
                  <a:pt x="50644" y="424740"/>
                </a:cubicBezTo>
                <a:lnTo>
                  <a:pt x="70848" y="424740"/>
                </a:lnTo>
                <a:cubicBezTo>
                  <a:pt x="76455" y="424740"/>
                  <a:pt x="80995" y="429273"/>
                  <a:pt x="80995" y="434872"/>
                </a:cubicBezTo>
                <a:cubicBezTo>
                  <a:pt x="80995" y="440382"/>
                  <a:pt x="76455" y="444915"/>
                  <a:pt x="70848" y="444915"/>
                </a:cubicBezTo>
                <a:lnTo>
                  <a:pt x="50644" y="444915"/>
                </a:lnTo>
                <a:cubicBezTo>
                  <a:pt x="22696" y="444915"/>
                  <a:pt x="0" y="422252"/>
                  <a:pt x="0" y="394433"/>
                </a:cubicBezTo>
                <a:lnTo>
                  <a:pt x="0" y="50571"/>
                </a:lnTo>
                <a:cubicBezTo>
                  <a:pt x="0" y="22663"/>
                  <a:pt x="22696" y="0"/>
                  <a:pt x="506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graphic-panel_70042"/>
          <p:cNvSpPr>
            <a:spLocks noChangeAspect="1"/>
          </p:cNvSpPr>
          <p:nvPr/>
        </p:nvSpPr>
        <p:spPr bwMode="auto">
          <a:xfrm>
            <a:off x="6099175" y="2962275"/>
            <a:ext cx="452120" cy="459105"/>
          </a:xfrm>
          <a:custGeom>
            <a:avLst/>
            <a:gdLst>
              <a:gd name="connsiteX0" fmla="*/ 299475 w 598818"/>
              <a:gd name="connsiteY0" fmla="*/ 459352 h 608062"/>
              <a:gd name="connsiteX1" fmla="*/ 316725 w 598818"/>
              <a:gd name="connsiteY1" fmla="*/ 468424 h 608062"/>
              <a:gd name="connsiteX2" fmla="*/ 316725 w 598818"/>
              <a:gd name="connsiteY2" fmla="*/ 496036 h 608062"/>
              <a:gd name="connsiteX3" fmla="*/ 319491 w 598818"/>
              <a:gd name="connsiteY3" fmla="*/ 499849 h 608062"/>
              <a:gd name="connsiteX4" fmla="*/ 429314 w 598818"/>
              <a:gd name="connsiteY4" fmla="*/ 576768 h 608062"/>
              <a:gd name="connsiteX5" fmla="*/ 433527 w 598818"/>
              <a:gd name="connsiteY5" fmla="*/ 600699 h 608062"/>
              <a:gd name="connsiteX6" fmla="*/ 419437 w 598818"/>
              <a:gd name="connsiteY6" fmla="*/ 608062 h 608062"/>
              <a:gd name="connsiteX7" fmla="*/ 409561 w 598818"/>
              <a:gd name="connsiteY7" fmla="*/ 604906 h 608062"/>
              <a:gd name="connsiteX8" fmla="*/ 317779 w 598818"/>
              <a:gd name="connsiteY8" fmla="*/ 540741 h 608062"/>
              <a:gd name="connsiteX9" fmla="*/ 316594 w 598818"/>
              <a:gd name="connsiteY9" fmla="*/ 542056 h 608062"/>
              <a:gd name="connsiteX10" fmla="*/ 316594 w 598818"/>
              <a:gd name="connsiteY10" fmla="*/ 590837 h 608062"/>
              <a:gd name="connsiteX11" fmla="*/ 299475 w 598818"/>
              <a:gd name="connsiteY11" fmla="*/ 608062 h 608062"/>
              <a:gd name="connsiteX12" fmla="*/ 282224 w 598818"/>
              <a:gd name="connsiteY12" fmla="*/ 590837 h 608062"/>
              <a:gd name="connsiteX13" fmla="*/ 282224 w 598818"/>
              <a:gd name="connsiteY13" fmla="*/ 542451 h 608062"/>
              <a:gd name="connsiteX14" fmla="*/ 280513 w 598818"/>
              <a:gd name="connsiteY14" fmla="*/ 541136 h 608062"/>
              <a:gd name="connsiteX15" fmla="*/ 189257 w 598818"/>
              <a:gd name="connsiteY15" fmla="*/ 604906 h 608062"/>
              <a:gd name="connsiteX16" fmla="*/ 179381 w 598818"/>
              <a:gd name="connsiteY16" fmla="*/ 608062 h 608062"/>
              <a:gd name="connsiteX17" fmla="*/ 165291 w 598818"/>
              <a:gd name="connsiteY17" fmla="*/ 600699 h 608062"/>
              <a:gd name="connsiteX18" fmla="*/ 169505 w 598818"/>
              <a:gd name="connsiteY18" fmla="*/ 576768 h 608062"/>
              <a:gd name="connsiteX19" fmla="*/ 278537 w 598818"/>
              <a:gd name="connsiteY19" fmla="*/ 500507 h 608062"/>
              <a:gd name="connsiteX20" fmla="*/ 282224 w 598818"/>
              <a:gd name="connsiteY20" fmla="*/ 496036 h 608062"/>
              <a:gd name="connsiteX21" fmla="*/ 282224 w 598818"/>
              <a:gd name="connsiteY21" fmla="*/ 468424 h 608062"/>
              <a:gd name="connsiteX22" fmla="*/ 299475 w 598818"/>
              <a:gd name="connsiteY22" fmla="*/ 459352 h 608062"/>
              <a:gd name="connsiteX23" fmla="*/ 481598 w 598818"/>
              <a:gd name="connsiteY23" fmla="*/ 110294 h 608062"/>
              <a:gd name="connsiteX24" fmla="*/ 491344 w 598818"/>
              <a:gd name="connsiteY24" fmla="*/ 113581 h 608062"/>
              <a:gd name="connsiteX25" fmla="*/ 497534 w 598818"/>
              <a:gd name="connsiteY25" fmla="*/ 124230 h 608062"/>
              <a:gd name="connsiteX26" fmla="*/ 494373 w 598818"/>
              <a:gd name="connsiteY26" fmla="*/ 136195 h 608062"/>
              <a:gd name="connsiteX27" fmla="*/ 407583 w 598818"/>
              <a:gd name="connsiteY27" fmla="*/ 249659 h 608062"/>
              <a:gd name="connsiteX28" fmla="*/ 386775 w 598818"/>
              <a:gd name="connsiteY28" fmla="*/ 259783 h 608062"/>
              <a:gd name="connsiteX29" fmla="*/ 374790 w 598818"/>
              <a:gd name="connsiteY29" fmla="*/ 256891 h 608062"/>
              <a:gd name="connsiteX30" fmla="*/ 277596 w 598818"/>
              <a:gd name="connsiteY30" fmla="*/ 205220 h 608062"/>
              <a:gd name="connsiteX31" fmla="*/ 276411 w 598818"/>
              <a:gd name="connsiteY31" fmla="*/ 205483 h 608062"/>
              <a:gd name="connsiteX32" fmla="*/ 212669 w 598818"/>
              <a:gd name="connsiteY32" fmla="*/ 298306 h 608062"/>
              <a:gd name="connsiteX33" fmla="*/ 186461 w 598818"/>
              <a:gd name="connsiteY33" fmla="*/ 312111 h 608062"/>
              <a:gd name="connsiteX34" fmla="*/ 117187 w 598818"/>
              <a:gd name="connsiteY34" fmla="*/ 312111 h 608062"/>
              <a:gd name="connsiteX35" fmla="*/ 101120 w 598818"/>
              <a:gd name="connsiteY35" fmla="*/ 295939 h 608062"/>
              <a:gd name="connsiteX36" fmla="*/ 117187 w 598818"/>
              <a:gd name="connsiteY36" fmla="*/ 279768 h 608062"/>
              <a:gd name="connsiteX37" fmla="*/ 185407 w 598818"/>
              <a:gd name="connsiteY37" fmla="*/ 279768 h 608062"/>
              <a:gd name="connsiteX38" fmla="*/ 186988 w 598818"/>
              <a:gd name="connsiteY38" fmla="*/ 278584 h 608062"/>
              <a:gd name="connsiteX39" fmla="*/ 253627 w 598818"/>
              <a:gd name="connsiteY39" fmla="*/ 181423 h 608062"/>
              <a:gd name="connsiteX40" fmla="*/ 274831 w 598818"/>
              <a:gd name="connsiteY40" fmla="*/ 170510 h 608062"/>
              <a:gd name="connsiteX41" fmla="*/ 286552 w 598818"/>
              <a:gd name="connsiteY41" fmla="*/ 173403 h 608062"/>
              <a:gd name="connsiteX42" fmla="*/ 384404 w 598818"/>
              <a:gd name="connsiteY42" fmla="*/ 225336 h 608062"/>
              <a:gd name="connsiteX43" fmla="*/ 385590 w 598818"/>
              <a:gd name="connsiteY43" fmla="*/ 225336 h 608062"/>
              <a:gd name="connsiteX44" fmla="*/ 468691 w 598818"/>
              <a:gd name="connsiteY44" fmla="*/ 116605 h 608062"/>
              <a:gd name="connsiteX45" fmla="*/ 481598 w 598818"/>
              <a:gd name="connsiteY45" fmla="*/ 110294 h 608062"/>
              <a:gd name="connsiteX46" fmla="*/ 55180 w 598818"/>
              <a:gd name="connsiteY46" fmla="*/ 52197 h 608062"/>
              <a:gd name="connsiteX47" fmla="*/ 50439 w 598818"/>
              <a:gd name="connsiteY47" fmla="*/ 56142 h 608062"/>
              <a:gd name="connsiteX48" fmla="*/ 50439 w 598818"/>
              <a:gd name="connsiteY48" fmla="*/ 376427 h 608062"/>
              <a:gd name="connsiteX49" fmla="*/ 54522 w 598818"/>
              <a:gd name="connsiteY49" fmla="*/ 379320 h 608062"/>
              <a:gd name="connsiteX50" fmla="*/ 545350 w 598818"/>
              <a:gd name="connsiteY50" fmla="*/ 379320 h 608062"/>
              <a:gd name="connsiteX51" fmla="*/ 548510 w 598818"/>
              <a:gd name="connsiteY51" fmla="*/ 376822 h 608062"/>
              <a:gd name="connsiteX52" fmla="*/ 548510 w 598818"/>
              <a:gd name="connsiteY52" fmla="*/ 56931 h 608062"/>
              <a:gd name="connsiteX53" fmla="*/ 542584 w 598818"/>
              <a:gd name="connsiteY53" fmla="*/ 52197 h 608062"/>
              <a:gd name="connsiteX54" fmla="*/ 19228 w 598818"/>
              <a:gd name="connsiteY54" fmla="*/ 0 h 608062"/>
              <a:gd name="connsiteX55" fmla="*/ 579722 w 598818"/>
              <a:gd name="connsiteY55" fmla="*/ 0 h 608062"/>
              <a:gd name="connsiteX56" fmla="*/ 598818 w 598818"/>
              <a:gd name="connsiteY56" fmla="*/ 19064 h 608062"/>
              <a:gd name="connsiteX57" fmla="*/ 598818 w 598818"/>
              <a:gd name="connsiteY57" fmla="*/ 31950 h 608062"/>
              <a:gd name="connsiteX58" fmla="*/ 586175 w 598818"/>
              <a:gd name="connsiteY58" fmla="*/ 49962 h 608062"/>
              <a:gd name="connsiteX59" fmla="*/ 581039 w 598818"/>
              <a:gd name="connsiteY59" fmla="*/ 55747 h 608062"/>
              <a:gd name="connsiteX60" fmla="*/ 581039 w 598818"/>
              <a:gd name="connsiteY60" fmla="*/ 378136 h 608062"/>
              <a:gd name="connsiteX61" fmla="*/ 583541 w 598818"/>
              <a:gd name="connsiteY61" fmla="*/ 380898 h 608062"/>
              <a:gd name="connsiteX62" fmla="*/ 598818 w 598818"/>
              <a:gd name="connsiteY62" fmla="*/ 399699 h 608062"/>
              <a:gd name="connsiteX63" fmla="*/ 598818 w 598818"/>
              <a:gd name="connsiteY63" fmla="*/ 412453 h 608062"/>
              <a:gd name="connsiteX64" fmla="*/ 579722 w 598818"/>
              <a:gd name="connsiteY64" fmla="*/ 431649 h 608062"/>
              <a:gd name="connsiteX65" fmla="*/ 19228 w 598818"/>
              <a:gd name="connsiteY65" fmla="*/ 431649 h 608062"/>
              <a:gd name="connsiteX66" fmla="*/ 0 w 598818"/>
              <a:gd name="connsiteY66" fmla="*/ 412453 h 608062"/>
              <a:gd name="connsiteX67" fmla="*/ 0 w 598818"/>
              <a:gd name="connsiteY67" fmla="*/ 399699 h 608062"/>
              <a:gd name="connsiteX68" fmla="*/ 13301 w 598818"/>
              <a:gd name="connsiteY68" fmla="*/ 381555 h 608062"/>
              <a:gd name="connsiteX69" fmla="*/ 17779 w 598818"/>
              <a:gd name="connsiteY69" fmla="*/ 377874 h 608062"/>
              <a:gd name="connsiteX70" fmla="*/ 17779 w 598818"/>
              <a:gd name="connsiteY70" fmla="*/ 55090 h 608062"/>
              <a:gd name="connsiteX71" fmla="*/ 10931 w 598818"/>
              <a:gd name="connsiteY71" fmla="*/ 49173 h 608062"/>
              <a:gd name="connsiteX72" fmla="*/ 0 w 598818"/>
              <a:gd name="connsiteY72" fmla="*/ 31950 h 608062"/>
              <a:gd name="connsiteX73" fmla="*/ 0 w 598818"/>
              <a:gd name="connsiteY73" fmla="*/ 19064 h 608062"/>
              <a:gd name="connsiteX74" fmla="*/ 19228 w 598818"/>
              <a:gd name="connsiteY74" fmla="*/ 0 h 608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98818" h="608062">
                <a:moveTo>
                  <a:pt x="299475" y="459352"/>
                </a:moveTo>
                <a:cubicBezTo>
                  <a:pt x="308956" y="459352"/>
                  <a:pt x="316725" y="458957"/>
                  <a:pt x="316725" y="468424"/>
                </a:cubicBezTo>
                <a:lnTo>
                  <a:pt x="316725" y="496036"/>
                </a:lnTo>
                <a:cubicBezTo>
                  <a:pt x="316725" y="498271"/>
                  <a:pt x="319491" y="499849"/>
                  <a:pt x="319491" y="499849"/>
                </a:cubicBezTo>
                <a:lnTo>
                  <a:pt x="429314" y="576768"/>
                </a:lnTo>
                <a:cubicBezTo>
                  <a:pt x="437214" y="582291"/>
                  <a:pt x="439058" y="592941"/>
                  <a:pt x="433527" y="600699"/>
                </a:cubicBezTo>
                <a:cubicBezTo>
                  <a:pt x="430235" y="605564"/>
                  <a:pt x="424836" y="608062"/>
                  <a:pt x="419437" y="608062"/>
                </a:cubicBezTo>
                <a:cubicBezTo>
                  <a:pt x="416014" y="608062"/>
                  <a:pt x="412590" y="607142"/>
                  <a:pt x="409561" y="604906"/>
                </a:cubicBezTo>
                <a:lnTo>
                  <a:pt x="317779" y="540741"/>
                </a:lnTo>
                <a:cubicBezTo>
                  <a:pt x="317779" y="540741"/>
                  <a:pt x="316594" y="540215"/>
                  <a:pt x="316594" y="542056"/>
                </a:cubicBezTo>
                <a:lnTo>
                  <a:pt x="316594" y="590837"/>
                </a:lnTo>
                <a:cubicBezTo>
                  <a:pt x="316594" y="600436"/>
                  <a:pt x="308956" y="608062"/>
                  <a:pt x="299475" y="608062"/>
                </a:cubicBezTo>
                <a:cubicBezTo>
                  <a:pt x="289862" y="608062"/>
                  <a:pt x="282224" y="600436"/>
                  <a:pt x="282224" y="590837"/>
                </a:cubicBezTo>
                <a:lnTo>
                  <a:pt x="282224" y="542451"/>
                </a:lnTo>
                <a:cubicBezTo>
                  <a:pt x="282224" y="539821"/>
                  <a:pt x="280513" y="541136"/>
                  <a:pt x="280513" y="541136"/>
                </a:cubicBezTo>
                <a:lnTo>
                  <a:pt x="189257" y="604906"/>
                </a:lnTo>
                <a:cubicBezTo>
                  <a:pt x="186228" y="607010"/>
                  <a:pt x="182804" y="608062"/>
                  <a:pt x="179381" y="608062"/>
                </a:cubicBezTo>
                <a:cubicBezTo>
                  <a:pt x="173982" y="608062"/>
                  <a:pt x="168583" y="605564"/>
                  <a:pt x="165291" y="600699"/>
                </a:cubicBezTo>
                <a:cubicBezTo>
                  <a:pt x="159760" y="592941"/>
                  <a:pt x="161735" y="582291"/>
                  <a:pt x="169505" y="576768"/>
                </a:cubicBezTo>
                <a:lnTo>
                  <a:pt x="278537" y="500507"/>
                </a:lnTo>
                <a:cubicBezTo>
                  <a:pt x="278537" y="500507"/>
                  <a:pt x="282224" y="498403"/>
                  <a:pt x="282224" y="496036"/>
                </a:cubicBezTo>
                <a:lnTo>
                  <a:pt x="282224" y="468424"/>
                </a:lnTo>
                <a:cubicBezTo>
                  <a:pt x="282224" y="458957"/>
                  <a:pt x="289862" y="459352"/>
                  <a:pt x="299475" y="459352"/>
                </a:cubicBezTo>
                <a:close/>
                <a:moveTo>
                  <a:pt x="481598" y="110294"/>
                </a:moveTo>
                <a:cubicBezTo>
                  <a:pt x="485154" y="110294"/>
                  <a:pt x="488578" y="111346"/>
                  <a:pt x="491344" y="113581"/>
                </a:cubicBezTo>
                <a:cubicBezTo>
                  <a:pt x="494768" y="116210"/>
                  <a:pt x="497007" y="120023"/>
                  <a:pt x="497534" y="124230"/>
                </a:cubicBezTo>
                <a:cubicBezTo>
                  <a:pt x="498192" y="128569"/>
                  <a:pt x="497007" y="132776"/>
                  <a:pt x="494373" y="136195"/>
                </a:cubicBezTo>
                <a:lnTo>
                  <a:pt x="407583" y="249659"/>
                </a:lnTo>
                <a:cubicBezTo>
                  <a:pt x="402842" y="255970"/>
                  <a:pt x="394940" y="259783"/>
                  <a:pt x="386775" y="259783"/>
                </a:cubicBezTo>
                <a:cubicBezTo>
                  <a:pt x="382560" y="259783"/>
                  <a:pt x="378478" y="258731"/>
                  <a:pt x="374790" y="256891"/>
                </a:cubicBezTo>
                <a:lnTo>
                  <a:pt x="277596" y="205220"/>
                </a:lnTo>
                <a:cubicBezTo>
                  <a:pt x="277596" y="205220"/>
                  <a:pt x="276938" y="204694"/>
                  <a:pt x="276411" y="205483"/>
                </a:cubicBezTo>
                <a:cubicBezTo>
                  <a:pt x="260871" y="228623"/>
                  <a:pt x="213196" y="297517"/>
                  <a:pt x="212669" y="298306"/>
                </a:cubicBezTo>
                <a:cubicBezTo>
                  <a:pt x="207138" y="306326"/>
                  <a:pt x="196207" y="312111"/>
                  <a:pt x="186461" y="312111"/>
                </a:cubicBezTo>
                <a:lnTo>
                  <a:pt x="117187" y="312111"/>
                </a:lnTo>
                <a:cubicBezTo>
                  <a:pt x="108363" y="312111"/>
                  <a:pt x="101120" y="304880"/>
                  <a:pt x="101120" y="295939"/>
                </a:cubicBezTo>
                <a:cubicBezTo>
                  <a:pt x="101120" y="286999"/>
                  <a:pt x="108363" y="279768"/>
                  <a:pt x="117187" y="279768"/>
                </a:cubicBezTo>
                <a:lnTo>
                  <a:pt x="185407" y="279768"/>
                </a:lnTo>
                <a:cubicBezTo>
                  <a:pt x="186461" y="279768"/>
                  <a:pt x="186988" y="278584"/>
                  <a:pt x="186988" y="278584"/>
                </a:cubicBezTo>
                <a:lnTo>
                  <a:pt x="253627" y="181423"/>
                </a:lnTo>
                <a:cubicBezTo>
                  <a:pt x="258368" y="174586"/>
                  <a:pt x="266270" y="170510"/>
                  <a:pt x="274831" y="170510"/>
                </a:cubicBezTo>
                <a:cubicBezTo>
                  <a:pt x="278913" y="170510"/>
                  <a:pt x="282996" y="171431"/>
                  <a:pt x="286552" y="173403"/>
                </a:cubicBezTo>
                <a:lnTo>
                  <a:pt x="384404" y="225336"/>
                </a:lnTo>
                <a:cubicBezTo>
                  <a:pt x="384404" y="225336"/>
                  <a:pt x="385063" y="225994"/>
                  <a:pt x="385590" y="225336"/>
                </a:cubicBezTo>
                <a:cubicBezTo>
                  <a:pt x="406003" y="197857"/>
                  <a:pt x="468691" y="116605"/>
                  <a:pt x="468691" y="116605"/>
                </a:cubicBezTo>
                <a:cubicBezTo>
                  <a:pt x="471852" y="112529"/>
                  <a:pt x="476462" y="110294"/>
                  <a:pt x="481598" y="110294"/>
                </a:cubicBezTo>
                <a:close/>
                <a:moveTo>
                  <a:pt x="55180" y="52197"/>
                </a:moveTo>
                <a:cubicBezTo>
                  <a:pt x="55180" y="52197"/>
                  <a:pt x="50439" y="52723"/>
                  <a:pt x="50439" y="56142"/>
                </a:cubicBezTo>
                <a:lnTo>
                  <a:pt x="50439" y="376427"/>
                </a:lnTo>
                <a:cubicBezTo>
                  <a:pt x="50439" y="380109"/>
                  <a:pt x="54522" y="379320"/>
                  <a:pt x="54522" y="379320"/>
                </a:cubicBezTo>
                <a:lnTo>
                  <a:pt x="545350" y="379320"/>
                </a:lnTo>
                <a:cubicBezTo>
                  <a:pt x="545350" y="379320"/>
                  <a:pt x="548510" y="379583"/>
                  <a:pt x="548510" y="376822"/>
                </a:cubicBezTo>
                <a:cubicBezTo>
                  <a:pt x="548510" y="296882"/>
                  <a:pt x="548510" y="137528"/>
                  <a:pt x="548510" y="56931"/>
                </a:cubicBezTo>
                <a:cubicBezTo>
                  <a:pt x="548510" y="51934"/>
                  <a:pt x="542584" y="52197"/>
                  <a:pt x="542584" y="52197"/>
                </a:cubicBezTo>
                <a:close/>
                <a:moveTo>
                  <a:pt x="19228" y="0"/>
                </a:moveTo>
                <a:lnTo>
                  <a:pt x="579722" y="0"/>
                </a:lnTo>
                <a:cubicBezTo>
                  <a:pt x="590258" y="0"/>
                  <a:pt x="598818" y="8546"/>
                  <a:pt x="598818" y="19064"/>
                </a:cubicBezTo>
                <a:lnTo>
                  <a:pt x="598818" y="31950"/>
                </a:lnTo>
                <a:cubicBezTo>
                  <a:pt x="598818" y="40233"/>
                  <a:pt x="593550" y="47333"/>
                  <a:pt x="586175" y="49962"/>
                </a:cubicBezTo>
                <a:cubicBezTo>
                  <a:pt x="584463" y="50488"/>
                  <a:pt x="581039" y="51672"/>
                  <a:pt x="581039" y="55747"/>
                </a:cubicBezTo>
                <a:lnTo>
                  <a:pt x="581039" y="378136"/>
                </a:lnTo>
                <a:cubicBezTo>
                  <a:pt x="581039" y="380898"/>
                  <a:pt x="582751" y="380766"/>
                  <a:pt x="583541" y="380898"/>
                </a:cubicBezTo>
                <a:cubicBezTo>
                  <a:pt x="592233" y="382738"/>
                  <a:pt x="598818" y="390496"/>
                  <a:pt x="598818" y="399699"/>
                </a:cubicBezTo>
                <a:lnTo>
                  <a:pt x="598818" y="412453"/>
                </a:lnTo>
                <a:cubicBezTo>
                  <a:pt x="598818" y="422971"/>
                  <a:pt x="590258" y="431649"/>
                  <a:pt x="579722" y="431649"/>
                </a:cubicBezTo>
                <a:lnTo>
                  <a:pt x="19228" y="431649"/>
                </a:lnTo>
                <a:cubicBezTo>
                  <a:pt x="8692" y="431649"/>
                  <a:pt x="0" y="422971"/>
                  <a:pt x="0" y="412453"/>
                </a:cubicBezTo>
                <a:lnTo>
                  <a:pt x="0" y="399699"/>
                </a:lnTo>
                <a:cubicBezTo>
                  <a:pt x="0" y="391153"/>
                  <a:pt x="5663" y="383922"/>
                  <a:pt x="13301" y="381555"/>
                </a:cubicBezTo>
                <a:cubicBezTo>
                  <a:pt x="14750" y="381029"/>
                  <a:pt x="17779" y="380240"/>
                  <a:pt x="17779" y="377874"/>
                </a:cubicBezTo>
                <a:lnTo>
                  <a:pt x="17779" y="55090"/>
                </a:lnTo>
                <a:cubicBezTo>
                  <a:pt x="17779" y="51014"/>
                  <a:pt x="13038" y="50225"/>
                  <a:pt x="10931" y="49173"/>
                </a:cubicBezTo>
                <a:cubicBezTo>
                  <a:pt x="4478" y="46018"/>
                  <a:pt x="0" y="39444"/>
                  <a:pt x="0" y="31950"/>
                </a:cubicBezTo>
                <a:lnTo>
                  <a:pt x="0" y="19064"/>
                </a:lnTo>
                <a:cubicBezTo>
                  <a:pt x="0" y="8546"/>
                  <a:pt x="8692" y="0"/>
                  <a:pt x="1922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9" name="文本框 18"/>
          <p:cNvSpPr txBox="1"/>
          <p:nvPr/>
        </p:nvSpPr>
        <p:spPr>
          <a:xfrm>
            <a:off x="1570990" y="342900"/>
            <a:ext cx="60026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tx1"/>
                </a:solidFill>
                <a:latin typeface="南宋书局体" panose="02000000000000000000" charset="-122"/>
                <a:ea typeface="南宋书局体" panose="02000000000000000000" charset="-122"/>
                <a:cs typeface="南宋书局体" panose="02000000000000000000" charset="-122"/>
              </a:rPr>
              <a:t>从《中国有嘻哈》到《中国新说唱》，节目组在IP内容开发上打造产品矩阵，串联为“一鱼多吃”的模式。</a:t>
            </a:r>
            <a:endParaRPr lang="zh-CN" altLang="en-US">
              <a:solidFill>
                <a:schemeClr val="tx1"/>
              </a:solidFill>
              <a:latin typeface="南宋书局体" panose="02000000000000000000" charset="-122"/>
              <a:ea typeface="南宋书局体" panose="02000000000000000000" charset="-122"/>
              <a:cs typeface="南宋书局体" panose="02000000000000000000" charset="-122"/>
            </a:endParaRPr>
          </a:p>
        </p:txBody>
      </p:sp>
      <p:sp>
        <p:nvSpPr>
          <p:cNvPr id="22" name="Oval 15"/>
          <p:cNvSpPr/>
          <p:nvPr/>
        </p:nvSpPr>
        <p:spPr>
          <a:xfrm>
            <a:off x="5854065" y="3967480"/>
            <a:ext cx="696595" cy="6953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p>
            <a:pPr algn="ctr" eaLnBrk="1" hangingPunct="1"/>
            <a:endParaRPr lang="en-US" altLang="zh-CN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3" name="play-station-controller_75472"/>
          <p:cNvSpPr>
            <a:spLocks noChangeAspect="1"/>
          </p:cNvSpPr>
          <p:nvPr/>
        </p:nvSpPr>
        <p:spPr bwMode="auto">
          <a:xfrm>
            <a:off x="5897203" y="4126212"/>
            <a:ext cx="609685" cy="372146"/>
          </a:xfrm>
          <a:custGeom>
            <a:avLst/>
            <a:gdLst>
              <a:gd name="T0" fmla="*/ 4489 w 6847"/>
              <a:gd name="T1" fmla="*/ 249 h 4186"/>
              <a:gd name="T2" fmla="*/ 2738 w 6847"/>
              <a:gd name="T3" fmla="*/ 544 h 4186"/>
              <a:gd name="T4" fmla="*/ 792 w 6847"/>
              <a:gd name="T5" fmla="*/ 1118 h 4186"/>
              <a:gd name="T6" fmla="*/ 1848 w 6847"/>
              <a:gd name="T7" fmla="*/ 3209 h 4186"/>
              <a:gd name="T8" fmla="*/ 3384 w 6847"/>
              <a:gd name="T9" fmla="*/ 2973 h 4186"/>
              <a:gd name="T10" fmla="*/ 4273 w 6847"/>
              <a:gd name="T11" fmla="*/ 3641 h 4186"/>
              <a:gd name="T12" fmla="*/ 6338 w 6847"/>
              <a:gd name="T13" fmla="*/ 4033 h 4186"/>
              <a:gd name="T14" fmla="*/ 2010 w 6847"/>
              <a:gd name="T15" fmla="*/ 2074 h 4186"/>
              <a:gd name="T16" fmla="*/ 1933 w 6847"/>
              <a:gd name="T17" fmla="*/ 2169 h 4186"/>
              <a:gd name="T18" fmla="*/ 1837 w 6847"/>
              <a:gd name="T19" fmla="*/ 2174 h 4186"/>
              <a:gd name="T20" fmla="*/ 1479 w 6847"/>
              <a:gd name="T21" fmla="*/ 2074 h 4186"/>
              <a:gd name="T22" fmla="*/ 1277 w 6847"/>
              <a:gd name="T23" fmla="*/ 1871 h 4186"/>
              <a:gd name="T24" fmla="*/ 1176 w 6847"/>
              <a:gd name="T25" fmla="*/ 1441 h 4186"/>
              <a:gd name="T26" fmla="*/ 1479 w 6847"/>
              <a:gd name="T27" fmla="*/ 1340 h 4186"/>
              <a:gd name="T28" fmla="*/ 1580 w 6847"/>
              <a:gd name="T29" fmla="*/ 1037 h 4186"/>
              <a:gd name="T30" fmla="*/ 1910 w 6847"/>
              <a:gd name="T31" fmla="*/ 1037 h 4186"/>
              <a:gd name="T32" fmla="*/ 2010 w 6847"/>
              <a:gd name="T33" fmla="*/ 1340 h 4186"/>
              <a:gd name="T34" fmla="*/ 2314 w 6847"/>
              <a:gd name="T35" fmla="*/ 1441 h 4186"/>
              <a:gd name="T36" fmla="*/ 2213 w 6847"/>
              <a:gd name="T37" fmla="*/ 1871 h 4186"/>
              <a:gd name="T38" fmla="*/ 2010 w 6847"/>
              <a:gd name="T39" fmla="*/ 2074 h 4186"/>
              <a:gd name="T40" fmla="*/ 2076 w 6847"/>
              <a:gd name="T41" fmla="*/ 2816 h 4186"/>
              <a:gd name="T42" fmla="*/ 3072 w 6847"/>
              <a:gd name="T43" fmla="*/ 2816 h 4186"/>
              <a:gd name="T44" fmla="*/ 4273 w 6847"/>
              <a:gd name="T45" fmla="*/ 3314 h 4186"/>
              <a:gd name="T46" fmla="*/ 4273 w 6847"/>
              <a:gd name="T47" fmla="*/ 2318 h 4186"/>
              <a:gd name="T48" fmla="*/ 4273 w 6847"/>
              <a:gd name="T49" fmla="*/ 3314 h 4186"/>
              <a:gd name="T50" fmla="*/ 4545 w 6847"/>
              <a:gd name="T51" fmla="*/ 1605 h 4186"/>
              <a:gd name="T52" fmla="*/ 4926 w 6847"/>
              <a:gd name="T53" fmla="*/ 1605 h 4186"/>
              <a:gd name="T54" fmla="*/ 5199 w 6847"/>
              <a:gd name="T55" fmla="*/ 2176 h 4186"/>
              <a:gd name="T56" fmla="*/ 5118 w 6847"/>
              <a:gd name="T57" fmla="*/ 2188 h 4186"/>
              <a:gd name="T58" fmla="*/ 4938 w 6847"/>
              <a:gd name="T59" fmla="*/ 1999 h 4186"/>
              <a:gd name="T60" fmla="*/ 5199 w 6847"/>
              <a:gd name="T61" fmla="*/ 1822 h 4186"/>
              <a:gd name="T62" fmla="*/ 5199 w 6847"/>
              <a:gd name="T63" fmla="*/ 2176 h 4186"/>
              <a:gd name="T64" fmla="*/ 5129 w 6847"/>
              <a:gd name="T65" fmla="*/ 1403 h 4186"/>
              <a:gd name="T66" fmla="*/ 5129 w 6847"/>
              <a:gd name="T67" fmla="*/ 1021 h 4186"/>
              <a:gd name="T68" fmla="*/ 5320 w 6847"/>
              <a:gd name="T69" fmla="*/ 1212 h 4186"/>
              <a:gd name="T70" fmla="*/ 5523 w 6847"/>
              <a:gd name="T71" fmla="*/ 1797 h 4186"/>
              <a:gd name="T72" fmla="*/ 5523 w 6847"/>
              <a:gd name="T73" fmla="*/ 1415 h 4186"/>
              <a:gd name="T74" fmla="*/ 5523 w 6847"/>
              <a:gd name="T75" fmla="*/ 1797 h 4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847" h="4186">
                <a:moveTo>
                  <a:pt x="6055" y="1118"/>
                </a:moveTo>
                <a:cubicBezTo>
                  <a:pt x="5545" y="73"/>
                  <a:pt x="4998" y="0"/>
                  <a:pt x="4489" y="249"/>
                </a:cubicBezTo>
                <a:cubicBezTo>
                  <a:pt x="4336" y="324"/>
                  <a:pt x="4205" y="419"/>
                  <a:pt x="4109" y="544"/>
                </a:cubicBezTo>
                <a:lnTo>
                  <a:pt x="2738" y="544"/>
                </a:lnTo>
                <a:cubicBezTo>
                  <a:pt x="2642" y="419"/>
                  <a:pt x="2511" y="324"/>
                  <a:pt x="2359" y="249"/>
                </a:cubicBezTo>
                <a:cubicBezTo>
                  <a:pt x="1849" y="0"/>
                  <a:pt x="1302" y="73"/>
                  <a:pt x="792" y="1118"/>
                </a:cubicBezTo>
                <a:cubicBezTo>
                  <a:pt x="281" y="2163"/>
                  <a:pt x="0" y="3784"/>
                  <a:pt x="509" y="4033"/>
                </a:cubicBezTo>
                <a:cubicBezTo>
                  <a:pt x="822" y="4186"/>
                  <a:pt x="1361" y="3784"/>
                  <a:pt x="1848" y="3209"/>
                </a:cubicBezTo>
                <a:cubicBezTo>
                  <a:pt x="1988" y="3467"/>
                  <a:pt x="2260" y="3641"/>
                  <a:pt x="2574" y="3641"/>
                </a:cubicBezTo>
                <a:cubicBezTo>
                  <a:pt x="2976" y="3641"/>
                  <a:pt x="3311" y="3353"/>
                  <a:pt x="3384" y="2973"/>
                </a:cubicBezTo>
                <a:lnTo>
                  <a:pt x="3463" y="2973"/>
                </a:lnTo>
                <a:cubicBezTo>
                  <a:pt x="3536" y="3353"/>
                  <a:pt x="3871" y="3641"/>
                  <a:pt x="4273" y="3641"/>
                </a:cubicBezTo>
                <a:cubicBezTo>
                  <a:pt x="4585" y="3641"/>
                  <a:pt x="4856" y="3468"/>
                  <a:pt x="4997" y="3213"/>
                </a:cubicBezTo>
                <a:cubicBezTo>
                  <a:pt x="5516" y="3801"/>
                  <a:pt x="6049" y="4174"/>
                  <a:pt x="6338" y="4033"/>
                </a:cubicBezTo>
                <a:cubicBezTo>
                  <a:pt x="6847" y="3784"/>
                  <a:pt x="6566" y="2163"/>
                  <a:pt x="6055" y="1118"/>
                </a:cubicBezTo>
                <a:close/>
                <a:moveTo>
                  <a:pt x="2010" y="2074"/>
                </a:moveTo>
                <a:cubicBezTo>
                  <a:pt x="2010" y="2083"/>
                  <a:pt x="2007" y="2091"/>
                  <a:pt x="2005" y="2100"/>
                </a:cubicBezTo>
                <a:cubicBezTo>
                  <a:pt x="1995" y="2135"/>
                  <a:pt x="1968" y="2161"/>
                  <a:pt x="1933" y="2169"/>
                </a:cubicBezTo>
                <a:cubicBezTo>
                  <a:pt x="1925" y="2171"/>
                  <a:pt x="1918" y="2174"/>
                  <a:pt x="1910" y="2174"/>
                </a:cubicBezTo>
                <a:lnTo>
                  <a:pt x="1837" y="2174"/>
                </a:lnTo>
                <a:lnTo>
                  <a:pt x="1580" y="2174"/>
                </a:lnTo>
                <a:cubicBezTo>
                  <a:pt x="1524" y="2174"/>
                  <a:pt x="1479" y="2129"/>
                  <a:pt x="1479" y="2074"/>
                </a:cubicBezTo>
                <a:lnTo>
                  <a:pt x="1479" y="1871"/>
                </a:lnTo>
                <a:lnTo>
                  <a:pt x="1277" y="1871"/>
                </a:lnTo>
                <a:cubicBezTo>
                  <a:pt x="1221" y="1871"/>
                  <a:pt x="1176" y="1826"/>
                  <a:pt x="1176" y="1771"/>
                </a:cubicBezTo>
                <a:lnTo>
                  <a:pt x="1176" y="1441"/>
                </a:lnTo>
                <a:cubicBezTo>
                  <a:pt x="1176" y="1385"/>
                  <a:pt x="1221" y="1340"/>
                  <a:pt x="1277" y="1340"/>
                </a:cubicBezTo>
                <a:lnTo>
                  <a:pt x="1479" y="1340"/>
                </a:lnTo>
                <a:lnTo>
                  <a:pt x="1479" y="1137"/>
                </a:lnTo>
                <a:cubicBezTo>
                  <a:pt x="1479" y="1082"/>
                  <a:pt x="1524" y="1037"/>
                  <a:pt x="1580" y="1037"/>
                </a:cubicBezTo>
                <a:lnTo>
                  <a:pt x="1837" y="1037"/>
                </a:lnTo>
                <a:lnTo>
                  <a:pt x="1910" y="1037"/>
                </a:lnTo>
                <a:cubicBezTo>
                  <a:pt x="1965" y="1037"/>
                  <a:pt x="2010" y="1082"/>
                  <a:pt x="2010" y="1137"/>
                </a:cubicBezTo>
                <a:lnTo>
                  <a:pt x="2010" y="1340"/>
                </a:lnTo>
                <a:lnTo>
                  <a:pt x="2213" y="1340"/>
                </a:lnTo>
                <a:cubicBezTo>
                  <a:pt x="2269" y="1340"/>
                  <a:pt x="2314" y="1385"/>
                  <a:pt x="2314" y="1441"/>
                </a:cubicBezTo>
                <a:lnTo>
                  <a:pt x="2314" y="1771"/>
                </a:lnTo>
                <a:cubicBezTo>
                  <a:pt x="2314" y="1826"/>
                  <a:pt x="2269" y="1871"/>
                  <a:pt x="2213" y="1871"/>
                </a:cubicBezTo>
                <a:lnTo>
                  <a:pt x="2010" y="1871"/>
                </a:lnTo>
                <a:lnTo>
                  <a:pt x="2010" y="2074"/>
                </a:lnTo>
                <a:close/>
                <a:moveTo>
                  <a:pt x="2574" y="3314"/>
                </a:moveTo>
                <a:cubicBezTo>
                  <a:pt x="2299" y="3314"/>
                  <a:pt x="2076" y="3091"/>
                  <a:pt x="2076" y="2816"/>
                </a:cubicBezTo>
                <a:cubicBezTo>
                  <a:pt x="2076" y="2541"/>
                  <a:pt x="2299" y="2318"/>
                  <a:pt x="2574" y="2318"/>
                </a:cubicBezTo>
                <a:cubicBezTo>
                  <a:pt x="2849" y="2318"/>
                  <a:pt x="3072" y="2541"/>
                  <a:pt x="3072" y="2816"/>
                </a:cubicBezTo>
                <a:cubicBezTo>
                  <a:pt x="3072" y="3091"/>
                  <a:pt x="2849" y="3314"/>
                  <a:pt x="2574" y="3314"/>
                </a:cubicBezTo>
                <a:close/>
                <a:moveTo>
                  <a:pt x="4273" y="3314"/>
                </a:moveTo>
                <a:cubicBezTo>
                  <a:pt x="3998" y="3314"/>
                  <a:pt x="3775" y="3091"/>
                  <a:pt x="3775" y="2816"/>
                </a:cubicBezTo>
                <a:cubicBezTo>
                  <a:pt x="3775" y="2541"/>
                  <a:pt x="3998" y="2318"/>
                  <a:pt x="4273" y="2318"/>
                </a:cubicBezTo>
                <a:cubicBezTo>
                  <a:pt x="4548" y="2318"/>
                  <a:pt x="4771" y="2541"/>
                  <a:pt x="4771" y="2816"/>
                </a:cubicBezTo>
                <a:cubicBezTo>
                  <a:pt x="4771" y="3091"/>
                  <a:pt x="4548" y="3314"/>
                  <a:pt x="4273" y="3314"/>
                </a:cubicBezTo>
                <a:close/>
                <a:moveTo>
                  <a:pt x="4735" y="1797"/>
                </a:moveTo>
                <a:cubicBezTo>
                  <a:pt x="4630" y="1797"/>
                  <a:pt x="4545" y="1711"/>
                  <a:pt x="4545" y="1605"/>
                </a:cubicBezTo>
                <a:cubicBezTo>
                  <a:pt x="4545" y="1500"/>
                  <a:pt x="4630" y="1415"/>
                  <a:pt x="4735" y="1415"/>
                </a:cubicBezTo>
                <a:cubicBezTo>
                  <a:pt x="4841" y="1415"/>
                  <a:pt x="4926" y="1500"/>
                  <a:pt x="4926" y="1605"/>
                </a:cubicBezTo>
                <a:cubicBezTo>
                  <a:pt x="4926" y="1711"/>
                  <a:pt x="4841" y="1797"/>
                  <a:pt x="4735" y="1797"/>
                </a:cubicBezTo>
                <a:close/>
                <a:moveTo>
                  <a:pt x="5199" y="2176"/>
                </a:moveTo>
                <a:cubicBezTo>
                  <a:pt x="5177" y="2185"/>
                  <a:pt x="5154" y="2190"/>
                  <a:pt x="5129" y="2190"/>
                </a:cubicBezTo>
                <a:cubicBezTo>
                  <a:pt x="5125" y="2190"/>
                  <a:pt x="5122" y="2188"/>
                  <a:pt x="5118" y="2188"/>
                </a:cubicBezTo>
                <a:cubicBezTo>
                  <a:pt x="5029" y="2183"/>
                  <a:pt x="4959" y="2117"/>
                  <a:pt x="4945" y="2031"/>
                </a:cubicBezTo>
                <a:cubicBezTo>
                  <a:pt x="4943" y="2020"/>
                  <a:pt x="4938" y="2010"/>
                  <a:pt x="4938" y="1999"/>
                </a:cubicBezTo>
                <a:cubicBezTo>
                  <a:pt x="4938" y="1894"/>
                  <a:pt x="5023" y="1808"/>
                  <a:pt x="5129" y="1808"/>
                </a:cubicBezTo>
                <a:cubicBezTo>
                  <a:pt x="5154" y="1808"/>
                  <a:pt x="5177" y="1814"/>
                  <a:pt x="5199" y="1822"/>
                </a:cubicBezTo>
                <a:cubicBezTo>
                  <a:pt x="5269" y="1850"/>
                  <a:pt x="5320" y="1919"/>
                  <a:pt x="5320" y="1999"/>
                </a:cubicBezTo>
                <a:cubicBezTo>
                  <a:pt x="5320" y="2080"/>
                  <a:pt x="5269" y="2148"/>
                  <a:pt x="5199" y="2176"/>
                </a:cubicBezTo>
                <a:close/>
                <a:moveTo>
                  <a:pt x="5199" y="1389"/>
                </a:moveTo>
                <a:cubicBezTo>
                  <a:pt x="5177" y="1397"/>
                  <a:pt x="5154" y="1403"/>
                  <a:pt x="5129" y="1403"/>
                </a:cubicBezTo>
                <a:cubicBezTo>
                  <a:pt x="5023" y="1403"/>
                  <a:pt x="4938" y="1317"/>
                  <a:pt x="4938" y="1212"/>
                </a:cubicBezTo>
                <a:cubicBezTo>
                  <a:pt x="4938" y="1107"/>
                  <a:pt x="5023" y="1021"/>
                  <a:pt x="5129" y="1021"/>
                </a:cubicBezTo>
                <a:cubicBezTo>
                  <a:pt x="5154" y="1021"/>
                  <a:pt x="5177" y="1027"/>
                  <a:pt x="5199" y="1035"/>
                </a:cubicBezTo>
                <a:cubicBezTo>
                  <a:pt x="5269" y="1063"/>
                  <a:pt x="5320" y="1131"/>
                  <a:pt x="5320" y="1212"/>
                </a:cubicBezTo>
                <a:cubicBezTo>
                  <a:pt x="5320" y="1293"/>
                  <a:pt x="5269" y="1361"/>
                  <a:pt x="5199" y="1389"/>
                </a:cubicBezTo>
                <a:close/>
                <a:moveTo>
                  <a:pt x="5523" y="1797"/>
                </a:moveTo>
                <a:cubicBezTo>
                  <a:pt x="5417" y="1797"/>
                  <a:pt x="5332" y="1711"/>
                  <a:pt x="5332" y="1605"/>
                </a:cubicBezTo>
                <a:cubicBezTo>
                  <a:pt x="5332" y="1500"/>
                  <a:pt x="5417" y="1415"/>
                  <a:pt x="5523" y="1415"/>
                </a:cubicBezTo>
                <a:cubicBezTo>
                  <a:pt x="5628" y="1415"/>
                  <a:pt x="5713" y="1500"/>
                  <a:pt x="5713" y="1605"/>
                </a:cubicBezTo>
                <a:cubicBezTo>
                  <a:pt x="5713" y="1711"/>
                  <a:pt x="5628" y="1797"/>
                  <a:pt x="5523" y="17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4" name="TextBox 237"/>
          <p:cNvSpPr txBox="1"/>
          <p:nvPr/>
        </p:nvSpPr>
        <p:spPr>
          <a:xfrm>
            <a:off x="6732521" y="4019424"/>
            <a:ext cx="995680" cy="337185"/>
          </a:xfrm>
          <a:prstGeom prst="rect">
            <a:avLst/>
          </a:prstGeom>
          <a:noFill/>
        </p:spPr>
        <p:txBody>
          <a:bodyPr wrap="none">
            <a:spAutoFit/>
          </a:bodyPr>
          <a:p>
            <a:pPr algn="l">
              <a:defRPr/>
            </a:pP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综游互动</a:t>
            </a:r>
            <a:endParaRPr lang="zh-CN" altLang="en-US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5" name="Rectangle 28"/>
          <p:cNvSpPr/>
          <p:nvPr/>
        </p:nvSpPr>
        <p:spPr>
          <a:xfrm>
            <a:off x="6732521" y="4273733"/>
            <a:ext cx="1890875" cy="46037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在自制综艺《中国有嘻哈》的内容基础上改编为游戏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222" grpId="0" animBg="1"/>
      <p:bldP spid="228" grpId="0" animBg="1"/>
      <p:bldP spid="247" grpId="0" animBg="1"/>
      <p:bldP spid="22" grpId="0" animBg="1"/>
      <p:bldP spid="24" grpId="0"/>
      <p:bldP spid="25" grpId="0"/>
      <p:bldP spid="110" grpId="1" animBg="1"/>
      <p:bldP spid="111" grpId="1" animBg="1"/>
      <p:bldP spid="112" grpId="1" animBg="1"/>
      <p:bldP spid="113" grpId="1" animBg="1"/>
      <p:bldP spid="114" grpId="1" animBg="1"/>
      <p:bldP spid="115" grpId="1" animBg="1"/>
      <p:bldP spid="116" grpId="1" animBg="1"/>
      <p:bldP spid="117" grpId="1" animBg="1"/>
      <p:bldP spid="118" grpId="1" animBg="1"/>
      <p:bldP spid="119" grpId="1" animBg="1"/>
      <p:bldP spid="120" grpId="1" animBg="1"/>
      <p:bldP spid="121" grpId="1" animBg="1"/>
      <p:bldP spid="222" grpId="1" animBg="1"/>
      <p:bldP spid="228" grpId="1" animBg="1"/>
      <p:bldP spid="247" grpId="1" animBg="1"/>
      <p:bldP spid="22" grpId="1" animBg="1"/>
      <p:bldP spid="24" grpId="1"/>
      <p:bldP spid="25" grpId="1"/>
      <p:bldP spid="19" grpId="0"/>
      <p:bldP spid="1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>
            <p:custDataLst>
              <p:tags r:id="rId1"/>
            </p:custDataLst>
          </p:nvPr>
        </p:nvSpPr>
        <p:spPr>
          <a:xfrm>
            <a:off x="2410671" y="2222552"/>
            <a:ext cx="654025" cy="46152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</a:t>
            </a:r>
            <a:r>
              <a:rPr lang="en-US" altLang="zh-CN" sz="3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art</a:t>
            </a:r>
            <a:endParaRPr lang="zh-CN" altLang="en-US" sz="8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3" name="文本框 1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86948" y="1761779"/>
            <a:ext cx="1017270" cy="1107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7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zh-CN" altLang="en-US" sz="7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标题 5"/>
          <p:cNvSpPr txBox="1"/>
          <p:nvPr>
            <p:custDataLst>
              <p:tags r:id="rId3"/>
            </p:custDataLst>
          </p:nvPr>
        </p:nvSpPr>
        <p:spPr>
          <a:xfrm>
            <a:off x="4500245" y="2061210"/>
            <a:ext cx="3980815" cy="691515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000"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3200" dirty="0">
                <a:solidFill>
                  <a:schemeClr val="accent1"/>
                </a:solidFill>
                <a:latin typeface="南宋书局体" panose="02000000000000000000" charset="-122"/>
                <a:ea typeface="南宋书局体" panose="02000000000000000000" charset="-122"/>
                <a:cs typeface="南宋书局体" panose="02000000000000000000" charset="-122"/>
                <a:sym typeface="Arial" panose="020B0604020202020204" pitchFamily="34" charset="0"/>
              </a:rPr>
              <a:t>多通路的IP授权</a:t>
            </a:r>
            <a:endParaRPr lang="zh-CN" altLang="en-US" sz="3200" dirty="0">
              <a:solidFill>
                <a:schemeClr val="accent1"/>
              </a:solidFill>
              <a:latin typeface="南宋书局体" panose="02000000000000000000" charset="-122"/>
              <a:ea typeface="南宋书局体" panose="02000000000000000000" charset="-122"/>
              <a:cs typeface="南宋书局体" panose="02000000000000000000" charset="-122"/>
              <a:sym typeface="Arial" panose="020B0604020202020204" pitchFamily="34" charset="0"/>
            </a:endParaRPr>
          </a:p>
          <a:p>
            <a:pPr lvl="0" algn="l"/>
            <a:r>
              <a:rPr lang="en-US" altLang="zh-CN" sz="1800" dirty="0">
                <a:solidFill>
                  <a:schemeClr val="accent2"/>
                </a:solidFill>
                <a:latin typeface="APJapanesefont" panose="02000600000000000000" charset="-128"/>
                <a:ea typeface="APJapanesefont" panose="02000600000000000000" charset="-128"/>
                <a:sym typeface="Arial" panose="020B0604020202020204" pitchFamily="34" charset="0"/>
              </a:rPr>
              <a:t>Multi-channel IP authorization</a:t>
            </a:r>
            <a:endParaRPr lang="en-US" altLang="zh-CN" sz="1800" dirty="0">
              <a:solidFill>
                <a:schemeClr val="accent2"/>
              </a:solidFill>
              <a:latin typeface="APJapanesefont" panose="02000600000000000000" charset="-128"/>
              <a:ea typeface="APJapanesefont" panose="02000600000000000000" charset="-128"/>
              <a:cs typeface="茶卡瘦金简体" panose="03000509000000000000" charset="-122"/>
              <a:sym typeface="Arial" panose="020B0604020202020204" pitchFamily="34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1" t="6931" r="13819" b="58780"/>
          <a:stretch>
            <a:fillRect/>
          </a:stretch>
        </p:blipFill>
        <p:spPr>
          <a:xfrm rot="2963407">
            <a:off x="-1193646" y="-622569"/>
            <a:ext cx="3272644" cy="3145276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1" t="6931" r="13819" b="58780"/>
          <a:stretch>
            <a:fillRect/>
          </a:stretch>
        </p:blipFill>
        <p:spPr>
          <a:xfrm rot="2963407" flipH="1">
            <a:off x="6969654" y="2922371"/>
            <a:ext cx="3004912" cy="3145276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60" t="45847" r="37254" b="47228"/>
          <a:stretch>
            <a:fillRect/>
          </a:stretch>
        </p:blipFill>
        <p:spPr>
          <a:xfrm rot="1788364">
            <a:off x="7180075" y="775529"/>
            <a:ext cx="1224136" cy="122375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83" t="56790" r="44371" b="37612"/>
          <a:stretch>
            <a:fillRect/>
          </a:stretch>
        </p:blipFill>
        <p:spPr>
          <a:xfrm rot="20604422">
            <a:off x="1630604" y="2453313"/>
            <a:ext cx="841699" cy="611956"/>
          </a:xfrm>
          <a:prstGeom prst="rect">
            <a:avLst/>
          </a:prstGeom>
        </p:spPr>
      </p:pic>
    </p:spTree>
    <p:custDataLst>
      <p:tags r:id="rId6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53" grpId="0"/>
      <p:bldP spid="6" grpId="0"/>
    </p:bldLst>
  </p:timing>
</p:sld>
</file>

<file path=ppt/tags/tag1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10.xml><?xml version="1.0" encoding="utf-8"?>
<p:tagLst xmlns:p="http://schemas.openxmlformats.org/presentationml/2006/main">
  <p:tag name="MH" val="20161022204343"/>
  <p:tag name="MH_LIBRARY" val="GRAPHIC"/>
  <p:tag name="MH_ORDER" val="标题 5"/>
</p:tagLst>
</file>

<file path=ppt/tags/tag11.xml><?xml version="1.0" encoding="utf-8"?>
<p:tagLst xmlns:p="http://schemas.openxmlformats.org/presentationml/2006/main">
  <p:tag name="MH" val="20161022204303"/>
  <p:tag name="MH_LIBRARY" val="GRAPHIC"/>
</p:tagLst>
</file>

<file path=ppt/tags/tag12.xml><?xml version="1.0" encoding="utf-8"?>
<p:tagLst xmlns:p="http://schemas.openxmlformats.org/presentationml/2006/main">
  <p:tag name="MH" val="20161022204303"/>
  <p:tag name="MH_LIBRARY" val="GRAPHIC"/>
  <p:tag name="MH_ORDER" val="TextBox 11"/>
</p:tagLst>
</file>

<file path=ppt/tags/tag13.xml><?xml version="1.0" encoding="utf-8"?>
<p:tagLst xmlns:p="http://schemas.openxmlformats.org/presentationml/2006/main">
  <p:tag name="MH" val="20161022204303"/>
  <p:tag name="MH_LIBRARY" val="GRAPHIC"/>
  <p:tag name="MH_ORDER" val="文本框 14"/>
</p:tagLst>
</file>

<file path=ppt/tags/tag14.xml><?xml version="1.0" encoding="utf-8"?>
<p:tagLst xmlns:p="http://schemas.openxmlformats.org/presentationml/2006/main">
  <p:tag name="MH" val="20161022204343"/>
  <p:tag name="MH_LIBRARY" val="GRAPHIC"/>
  <p:tag name="MH_ORDER" val="标题 5"/>
</p:tagLst>
</file>

<file path=ppt/tags/tag15.xml><?xml version="1.0" encoding="utf-8"?>
<p:tagLst xmlns:p="http://schemas.openxmlformats.org/presentationml/2006/main">
  <p:tag name="MH" val="20161022204303"/>
  <p:tag name="MH_LIBRARY" val="GRAPHIC"/>
</p:tagLst>
</file>

<file path=ppt/tags/tag16.xml><?xml version="1.0" encoding="utf-8"?>
<p:tagLst xmlns:p="http://schemas.openxmlformats.org/presentationml/2006/main">
  <p:tag name="MH" val="20161022204303"/>
  <p:tag name="MH_LIBRARY" val="GRAPHIC"/>
  <p:tag name="MH_ORDER" val="TextBox 11"/>
</p:tagLst>
</file>

<file path=ppt/tags/tag17.xml><?xml version="1.0" encoding="utf-8"?>
<p:tagLst xmlns:p="http://schemas.openxmlformats.org/presentationml/2006/main">
  <p:tag name="MH" val="20161022204303"/>
  <p:tag name="MH_LIBRARY" val="GRAPHIC"/>
  <p:tag name="MH_ORDER" val="文本框 14"/>
</p:tagLst>
</file>

<file path=ppt/tags/tag18.xml><?xml version="1.0" encoding="utf-8"?>
<p:tagLst xmlns:p="http://schemas.openxmlformats.org/presentationml/2006/main">
  <p:tag name="MH" val="20161022204343"/>
  <p:tag name="MH_LIBRARY" val="GRAPHIC"/>
  <p:tag name="MH_ORDER" val="标题 5"/>
</p:tagLst>
</file>

<file path=ppt/tags/tag19.xml><?xml version="1.0" encoding="utf-8"?>
<p:tagLst xmlns:p="http://schemas.openxmlformats.org/presentationml/2006/main">
  <p:tag name="MH" val="20161022204303"/>
  <p:tag name="MH_LIBRARY" val="GRAPHIC"/>
</p:tagLst>
</file>

<file path=ppt/tags/tag2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2"/>
</p:tagLst>
</file>

<file path=ppt/tags/tag20.xml><?xml version="1.0" encoding="utf-8"?>
<p:tagLst xmlns:p="http://schemas.openxmlformats.org/presentationml/2006/main">
  <p:tag name="MH" val="20161022204303"/>
  <p:tag name="MH_LIBRARY" val="GRAPHIC"/>
  <p:tag name="MH_ORDER" val="TextBox 11"/>
</p:tagLst>
</file>

<file path=ppt/tags/tag21.xml><?xml version="1.0" encoding="utf-8"?>
<p:tagLst xmlns:p="http://schemas.openxmlformats.org/presentationml/2006/main">
  <p:tag name="MH" val="20161022204303"/>
  <p:tag name="MH_LIBRARY" val="GRAPHIC"/>
  <p:tag name="MH_ORDER" val="文本框 14"/>
</p:tagLst>
</file>

<file path=ppt/tags/tag22.xml><?xml version="1.0" encoding="utf-8"?>
<p:tagLst xmlns:p="http://schemas.openxmlformats.org/presentationml/2006/main">
  <p:tag name="MH" val="20161022204343"/>
  <p:tag name="MH_LIBRARY" val="GRAPHIC"/>
  <p:tag name="MH_ORDER" val="标题 5"/>
</p:tagLst>
</file>

<file path=ppt/tags/tag23.xml><?xml version="1.0" encoding="utf-8"?>
<p:tagLst xmlns:p="http://schemas.openxmlformats.org/presentationml/2006/main">
  <p:tag name="MH" val="20161022204303"/>
  <p:tag name="MH_LIBRARY" val="GRAPHIC"/>
</p:tagLst>
</file>

<file path=ppt/tags/tag24.xml><?xml version="1.0" encoding="utf-8"?>
<p:tagLst xmlns:p="http://schemas.openxmlformats.org/presentationml/2006/main">
  <p:tag name="MH" val="20161022204303"/>
  <p:tag name="MH_LIBRARY" val="GRAPHIC"/>
  <p:tag name="MH_ORDER" val="TextBox 11"/>
</p:tagLst>
</file>

<file path=ppt/tags/tag25.xml><?xml version="1.0" encoding="utf-8"?>
<p:tagLst xmlns:p="http://schemas.openxmlformats.org/presentationml/2006/main">
  <p:tag name="MH" val="20161022204303"/>
  <p:tag name="MH_LIBRARY" val="GRAPHIC"/>
  <p:tag name="MH_ORDER" val="文本框 14"/>
</p:tagLst>
</file>

<file path=ppt/tags/tag26.xml><?xml version="1.0" encoding="utf-8"?>
<p:tagLst xmlns:p="http://schemas.openxmlformats.org/presentationml/2006/main">
  <p:tag name="MH" val="20161022204343"/>
  <p:tag name="MH_LIBRARY" val="GRAPHIC"/>
  <p:tag name="MH_ORDER" val="标题 5"/>
</p:tagLst>
</file>

<file path=ppt/tags/tag27.xml><?xml version="1.0" encoding="utf-8"?>
<p:tagLst xmlns:p="http://schemas.openxmlformats.org/presentationml/2006/main">
  <p:tag name="MH" val="20161022204303"/>
  <p:tag name="MH_LIBRARY" val="GRAPHIC"/>
</p:tagLst>
</file>

<file path=ppt/tags/tag3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3"/>
</p:tagLst>
</file>

<file path=ppt/tags/tag4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4"/>
</p:tagLst>
</file>

<file path=ppt/tags/tag5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6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7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4"/>
</p:tagLst>
</file>

<file path=ppt/tags/tag8.xml><?xml version="1.0" encoding="utf-8"?>
<p:tagLst xmlns:p="http://schemas.openxmlformats.org/presentationml/2006/main">
  <p:tag name="MH" val="20161022204303"/>
  <p:tag name="MH_LIBRARY" val="GRAPHIC"/>
  <p:tag name="MH_ORDER" val="TextBox 11"/>
</p:tagLst>
</file>

<file path=ppt/tags/tag9.xml><?xml version="1.0" encoding="utf-8"?>
<p:tagLst xmlns:p="http://schemas.openxmlformats.org/presentationml/2006/main">
  <p:tag name="MH" val="20161022204303"/>
  <p:tag name="MH_LIBRARY" val="GRAPHIC"/>
  <p:tag name="MH_ORDER" val="文本框 14"/>
</p:tagLst>
</file>

<file path=ppt/theme/theme1.xml><?xml version="1.0" encoding="utf-8"?>
<a:theme xmlns:a="http://schemas.openxmlformats.org/drawingml/2006/main" name="Office 主题">
  <a:themeElements>
    <a:clrScheme name="自定义 12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65ADA9"/>
      </a:accent1>
      <a:accent2>
        <a:srgbClr val="8BB7D3"/>
      </a:accent2>
      <a:accent3>
        <a:srgbClr val="65ADA9"/>
      </a:accent3>
      <a:accent4>
        <a:srgbClr val="8BB7D3"/>
      </a:accent4>
      <a:accent5>
        <a:srgbClr val="65ADA9"/>
      </a:accent5>
      <a:accent6>
        <a:srgbClr val="8BB7D3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1811</Words>
  <Application>WPS 演示</Application>
  <PresentationFormat>全屏显示(16:9)</PresentationFormat>
  <Paragraphs>159</Paragraphs>
  <Slides>14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23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8" baseType="lpstr">
      <vt:lpstr>Arial</vt:lpstr>
      <vt:lpstr>宋体</vt:lpstr>
      <vt:lpstr>Wingdings</vt:lpstr>
      <vt:lpstr>微软雅黑</vt:lpstr>
      <vt:lpstr>Glegoo</vt:lpstr>
      <vt:lpstr>Lato Light</vt:lpstr>
      <vt:lpstr>Mission Gothic Regular</vt:lpstr>
      <vt:lpstr>Calibri</vt:lpstr>
      <vt:lpstr>Open Sans</vt:lpstr>
      <vt:lpstr>仿宋_GB2312</vt:lpstr>
      <vt:lpstr>微软雅黑 Light</vt:lpstr>
      <vt:lpstr>Calibri</vt:lpstr>
      <vt:lpstr>南宋书局体</vt:lpstr>
      <vt:lpstr>茶卡瘦金简体</vt:lpstr>
      <vt:lpstr>APJapanesefont</vt:lpstr>
      <vt:lpstr>Helvetica Light</vt:lpstr>
      <vt:lpstr>黑体</vt:lpstr>
      <vt:lpstr>方正准圆简体</vt:lpstr>
      <vt:lpstr>MS UI Gothic</vt:lpstr>
      <vt:lpstr>hakuyoxingshu7000</vt:lpstr>
      <vt:lpstr>Arial Unicode MS</vt:lpstr>
      <vt:lpstr>Segoe Print</vt:lpstr>
      <vt:lpstr>仿宋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青</cp:lastModifiedBy>
  <cp:revision>333</cp:revision>
  <dcterms:created xsi:type="dcterms:W3CDTF">2019-12-15T07:53:00Z</dcterms:created>
  <dcterms:modified xsi:type="dcterms:W3CDTF">2019-12-15T13:14:18Z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2052-11.1.0.9305</vt:lpwstr>
  </property>
</Properties>
</file>