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744" r:id="rId2"/>
    <p:sldMasterId id="2147483876" r:id="rId3"/>
    <p:sldMasterId id="2147483936" r:id="rId4"/>
  </p:sldMasterIdLst>
  <p:notesMasterIdLst>
    <p:notesMasterId r:id="rId152"/>
  </p:notesMasterIdLst>
  <p:sldIdLst>
    <p:sldId id="471" r:id="rId5"/>
    <p:sldId id="462" r:id="rId6"/>
    <p:sldId id="385" r:id="rId7"/>
    <p:sldId id="492" r:id="rId8"/>
    <p:sldId id="490" r:id="rId9"/>
    <p:sldId id="514" r:id="rId10"/>
    <p:sldId id="518" r:id="rId11"/>
    <p:sldId id="519" r:id="rId12"/>
    <p:sldId id="464" r:id="rId13"/>
    <p:sldId id="504" r:id="rId14"/>
    <p:sldId id="465" r:id="rId15"/>
    <p:sldId id="457" r:id="rId16"/>
    <p:sldId id="455" r:id="rId17"/>
    <p:sldId id="515" r:id="rId18"/>
    <p:sldId id="451" r:id="rId19"/>
    <p:sldId id="516" r:id="rId20"/>
    <p:sldId id="458" r:id="rId21"/>
    <p:sldId id="517" r:id="rId22"/>
    <p:sldId id="459" r:id="rId23"/>
    <p:sldId id="491" r:id="rId24"/>
    <p:sldId id="534" r:id="rId25"/>
    <p:sldId id="535"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 id="552" r:id="rId41"/>
    <p:sldId id="553" r:id="rId42"/>
    <p:sldId id="554" r:id="rId43"/>
    <p:sldId id="555" r:id="rId44"/>
    <p:sldId id="556" r:id="rId45"/>
    <p:sldId id="557" r:id="rId46"/>
    <p:sldId id="558" r:id="rId47"/>
    <p:sldId id="559" r:id="rId48"/>
    <p:sldId id="560" r:id="rId49"/>
    <p:sldId id="561" r:id="rId50"/>
    <p:sldId id="562" r:id="rId51"/>
    <p:sldId id="563" r:id="rId52"/>
    <p:sldId id="564" r:id="rId53"/>
    <p:sldId id="565" r:id="rId54"/>
    <p:sldId id="566" r:id="rId55"/>
    <p:sldId id="568" r:id="rId56"/>
    <p:sldId id="569" r:id="rId57"/>
    <p:sldId id="570" r:id="rId58"/>
    <p:sldId id="571" r:id="rId59"/>
    <p:sldId id="572" r:id="rId60"/>
    <p:sldId id="573" r:id="rId61"/>
    <p:sldId id="574" r:id="rId62"/>
    <p:sldId id="575" r:id="rId63"/>
    <p:sldId id="576" r:id="rId64"/>
    <p:sldId id="577" r:id="rId65"/>
    <p:sldId id="578" r:id="rId66"/>
    <p:sldId id="580" r:id="rId67"/>
    <p:sldId id="581" r:id="rId68"/>
    <p:sldId id="582" r:id="rId69"/>
    <p:sldId id="583" r:id="rId70"/>
    <p:sldId id="584" r:id="rId71"/>
    <p:sldId id="585" r:id="rId72"/>
    <p:sldId id="586" r:id="rId73"/>
    <p:sldId id="587" r:id="rId74"/>
    <p:sldId id="588" r:id="rId75"/>
    <p:sldId id="589" r:id="rId76"/>
    <p:sldId id="590" r:id="rId77"/>
    <p:sldId id="591" r:id="rId78"/>
    <p:sldId id="592" r:id="rId79"/>
    <p:sldId id="593" r:id="rId80"/>
    <p:sldId id="594" r:id="rId81"/>
    <p:sldId id="595" r:id="rId82"/>
    <p:sldId id="596" r:id="rId83"/>
    <p:sldId id="597" r:id="rId84"/>
    <p:sldId id="598" r:id="rId85"/>
    <p:sldId id="599" r:id="rId86"/>
    <p:sldId id="600" r:id="rId87"/>
    <p:sldId id="627" r:id="rId88"/>
    <p:sldId id="628" r:id="rId89"/>
    <p:sldId id="631" r:id="rId90"/>
    <p:sldId id="630" r:id="rId91"/>
    <p:sldId id="632" r:id="rId92"/>
    <p:sldId id="633" r:id="rId93"/>
    <p:sldId id="634" r:id="rId94"/>
    <p:sldId id="635" r:id="rId95"/>
    <p:sldId id="636" r:id="rId96"/>
    <p:sldId id="601" r:id="rId97"/>
    <p:sldId id="602" r:id="rId98"/>
    <p:sldId id="603" r:id="rId99"/>
    <p:sldId id="604" r:id="rId100"/>
    <p:sldId id="605" r:id="rId101"/>
    <p:sldId id="606" r:id="rId102"/>
    <p:sldId id="609" r:id="rId103"/>
    <p:sldId id="610" r:id="rId104"/>
    <p:sldId id="611" r:id="rId105"/>
    <p:sldId id="612" r:id="rId106"/>
    <p:sldId id="613" r:id="rId107"/>
    <p:sldId id="614" r:id="rId108"/>
    <p:sldId id="615" r:id="rId109"/>
    <p:sldId id="616" r:id="rId110"/>
    <p:sldId id="617" r:id="rId111"/>
    <p:sldId id="637" r:id="rId112"/>
    <p:sldId id="638" r:id="rId113"/>
    <p:sldId id="639" r:id="rId114"/>
    <p:sldId id="640" r:id="rId115"/>
    <p:sldId id="641" r:id="rId116"/>
    <p:sldId id="642" r:id="rId117"/>
    <p:sldId id="643" r:id="rId118"/>
    <p:sldId id="644" r:id="rId119"/>
    <p:sldId id="645" r:id="rId120"/>
    <p:sldId id="646" r:id="rId121"/>
    <p:sldId id="647" r:id="rId122"/>
    <p:sldId id="648" r:id="rId123"/>
    <p:sldId id="649" r:id="rId124"/>
    <p:sldId id="650" r:id="rId125"/>
    <p:sldId id="651" r:id="rId126"/>
    <p:sldId id="652" r:id="rId127"/>
    <p:sldId id="653" r:id="rId128"/>
    <p:sldId id="654" r:id="rId129"/>
    <p:sldId id="655" r:id="rId130"/>
    <p:sldId id="656" r:id="rId131"/>
    <p:sldId id="657" r:id="rId132"/>
    <p:sldId id="658" r:id="rId133"/>
    <p:sldId id="659" r:id="rId134"/>
    <p:sldId id="660" r:id="rId135"/>
    <p:sldId id="661" r:id="rId136"/>
    <p:sldId id="662" r:id="rId137"/>
    <p:sldId id="663" r:id="rId138"/>
    <p:sldId id="664" r:id="rId139"/>
    <p:sldId id="665" r:id="rId140"/>
    <p:sldId id="666" r:id="rId141"/>
    <p:sldId id="667" r:id="rId142"/>
    <p:sldId id="668" r:id="rId143"/>
    <p:sldId id="669" r:id="rId144"/>
    <p:sldId id="670" r:id="rId145"/>
    <p:sldId id="671" r:id="rId146"/>
    <p:sldId id="672" r:id="rId147"/>
    <p:sldId id="673" r:id="rId148"/>
    <p:sldId id="674" r:id="rId149"/>
    <p:sldId id="675" r:id="rId150"/>
    <p:sldId id="550" r:id="rId151"/>
  </p:sldIdLst>
  <p:sldSz cx="9144000" cy="6858000" type="screen4x3"/>
  <p:notesSz cx="6669088" cy="9774238"/>
  <p:defaultTextStyle>
    <a:defPPr>
      <a:defRPr lang="zh-CN"/>
    </a:defPPr>
    <a:lvl1pPr marL="0" lvl="0"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Times New Roman" panose="02020603050405020304" pitchFamily="18" charset="0"/>
        <a:ea typeface="宋体" panose="02010600030101010101" pitchFamily="2" charset="-12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66"/>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99CCFF"/>
    <a:srgbClr val="6699FF"/>
    <a:srgbClr val="FFFFCC"/>
    <a:srgbClr val="FFFF99"/>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4" d="100"/>
          <a:sy n="54" d="100"/>
        </p:scale>
        <p:origin x="117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889250" cy="488950"/>
          </a:xfrm>
          <a:prstGeom prst="rect">
            <a:avLst/>
          </a:prstGeom>
          <a:noFill/>
          <a:ln w="9525">
            <a:noFill/>
            <a:miter lim="800000"/>
          </a:ln>
        </p:spPr>
        <p:txBody>
          <a:bodyPr vert="horz" wrap="square" lIns="91440" tIns="45720" rIns="91440" bIns="45720" numCol="1" anchor="t" anchorCtr="0" compatLnSpc="1"/>
          <a:lstStyle>
            <a:lvl1pPr>
              <a:spcBef>
                <a:spcPct val="0"/>
              </a:spcBef>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603" name="Rectangle 3"/>
          <p:cNvSpPr>
            <a:spLocks noGrp="1" noChangeArrowheads="1"/>
          </p:cNvSpPr>
          <p:nvPr>
            <p:ph type="dt" idx="1"/>
          </p:nvPr>
        </p:nvSpPr>
        <p:spPr bwMode="auto">
          <a:xfrm>
            <a:off x="3779838" y="0"/>
            <a:ext cx="2889250" cy="488950"/>
          </a:xfrm>
          <a:prstGeom prst="rect">
            <a:avLst/>
          </a:prstGeom>
          <a:noFill/>
          <a:ln w="9525">
            <a:noFill/>
            <a:miter lim="800000"/>
          </a:ln>
        </p:spPr>
        <p:txBody>
          <a:bodyPr vert="horz" wrap="square" lIns="91440" tIns="45720" rIns="91440" bIns="45720" numCol="1" anchor="t" anchorCtr="0" compatLnSpc="1"/>
          <a:lstStyle>
            <a:lvl1pPr algn="r">
              <a:spcBef>
                <a:spcPct val="0"/>
              </a:spcBef>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8132" name="Rectangle 4"/>
          <p:cNvSpPr>
            <a:spLocks noGrp="1" noRot="1" noChangeAspect="1"/>
          </p:cNvSpPr>
          <p:nvPr>
            <p:ph type="sldImg" idx="2"/>
          </p:nvPr>
        </p:nvSpPr>
        <p:spPr>
          <a:xfrm>
            <a:off x="914400" y="685800"/>
            <a:ext cx="4884738" cy="3665538"/>
          </a:xfrm>
          <a:prstGeom prst="rect">
            <a:avLst/>
          </a:prstGeom>
          <a:noFill/>
          <a:ln w="9525">
            <a:noFill/>
          </a:ln>
        </p:spPr>
      </p:sp>
      <p:sp>
        <p:nvSpPr>
          <p:cNvPr id="25605" name="Rectangle 5"/>
          <p:cNvSpPr>
            <a:spLocks noGrp="1" noChangeArrowheads="1"/>
          </p:cNvSpPr>
          <p:nvPr>
            <p:ph type="body" sz="quarter" idx="3"/>
          </p:nvPr>
        </p:nvSpPr>
        <p:spPr bwMode="auto">
          <a:xfrm>
            <a:off x="914400" y="5334000"/>
            <a:ext cx="4891088" cy="35814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3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3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p>
          <a:p>
            <a:pPr marL="914400" marR="0" lvl="2" indent="0" algn="l" defTabSz="914400" rtl="0" eaLnBrk="0" fontAlgn="base" latinLnBrk="0" hangingPunct="0">
              <a:lnSpc>
                <a:spcPct val="13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p>
          <a:p>
            <a:pPr marL="1371600" marR="0" lvl="3" indent="0" algn="l" defTabSz="914400" rtl="0" eaLnBrk="0" fontAlgn="base" latinLnBrk="0" hangingPunct="0">
              <a:lnSpc>
                <a:spcPct val="13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p>
          <a:p>
            <a:pPr marL="1828800" marR="0" lvl="4" indent="0" algn="l" defTabSz="914400" rtl="0" eaLnBrk="0" fontAlgn="base" latinLnBrk="0" hangingPunct="0">
              <a:lnSpc>
                <a:spcPct val="13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lnSpc>
        <a:spcPct val="130000"/>
      </a:lnSpc>
      <a:spcBef>
        <a:spcPct val="30000"/>
      </a:spcBef>
      <a:spcAft>
        <a:spcPct val="0"/>
      </a:spcAft>
      <a:defRPr sz="10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lnSpc>
        <a:spcPct val="130000"/>
      </a:lnSpc>
      <a:spcBef>
        <a:spcPct val="30000"/>
      </a:spcBef>
      <a:spcAft>
        <a:spcPct val="0"/>
      </a:spcAft>
      <a:defRPr sz="10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lnSpc>
        <a:spcPct val="130000"/>
      </a:lnSpc>
      <a:spcBef>
        <a:spcPct val="30000"/>
      </a:spcBef>
      <a:spcAft>
        <a:spcPct val="0"/>
      </a:spcAft>
      <a:defRPr sz="10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lnSpc>
        <a:spcPct val="130000"/>
      </a:lnSpc>
      <a:spcBef>
        <a:spcPct val="30000"/>
      </a:spcBef>
      <a:spcAft>
        <a:spcPct val="0"/>
      </a:spcAft>
      <a:defRPr sz="10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lnSpc>
        <a:spcPct val="130000"/>
      </a:lnSpc>
      <a:spcBef>
        <a:spcPct val="30000"/>
      </a:spcBef>
      <a:spcAft>
        <a:spcPct val="0"/>
      </a:spcAft>
      <a:defRPr sz="10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6413" y="260350"/>
            <a:ext cx="2057400" cy="56784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4213" y="260350"/>
            <a:ext cx="6019800" cy="56784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42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752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339966"/>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6413" y="260350"/>
            <a:ext cx="2057400" cy="56784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4213" y="260350"/>
            <a:ext cx="6019800" cy="56784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42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752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339966"/>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6413" y="260350"/>
            <a:ext cx="2057400" cy="56784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4213" y="260350"/>
            <a:ext cx="6019800" cy="56784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4213" y="1412875"/>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81309" y="1412875"/>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灯片编号占位符 8"/>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 name="灯片编号占位符 4"/>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42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752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7" name="灯片编号占位符 6"/>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7" name="灯片编号占位符 6"/>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6413" y="260350"/>
            <a:ext cx="2057400" cy="56784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4213" y="260350"/>
            <a:ext cx="6052930" cy="56784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x-none" dirty="0"/>
              <a:t>‹#›</a:t>
            </a:fld>
            <a:endParaRPr lang="en-US" altLang="x-non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339966"/>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098" name="Rectangle 5"/>
          <p:cNvSpPr>
            <a:spLocks noGrp="1"/>
          </p:cNvSpPr>
          <p:nvPr>
            <p:ph type="title"/>
          </p:nvPr>
        </p:nvSpPr>
        <p:spPr>
          <a:xfrm>
            <a:off x="684213" y="260350"/>
            <a:ext cx="8229600" cy="792163"/>
          </a:xfrm>
          <a:prstGeom prst="rect">
            <a:avLst/>
          </a:prstGeom>
          <a:noFill/>
          <a:ln w="9525">
            <a:noFill/>
          </a:ln>
        </p:spPr>
        <p:txBody>
          <a:bodyPr anchor="ctr"/>
          <a:lstStyle/>
          <a:p>
            <a:pPr lvl="0"/>
            <a:r>
              <a:rPr lang="zh-CN" altLang="en-US" dirty="0"/>
              <a:t>单击此处编辑母版标题样式</a:t>
            </a:r>
          </a:p>
        </p:txBody>
      </p:sp>
      <p:sp>
        <p:nvSpPr>
          <p:cNvPr id="4099" name="Rectangle 6"/>
          <p:cNvSpPr>
            <a:spLocks noGrp="1"/>
          </p:cNvSpPr>
          <p:nvPr>
            <p:ph type="body" idx="1"/>
          </p:nvPr>
        </p:nvSpPr>
        <p:spPr>
          <a:xfrm>
            <a:off x="684213" y="1412875"/>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100" name="灯片编号占位符 3"/>
          <p:cNvSpPr>
            <a:spLocks noGrp="1" noChangeArrowheads="1"/>
          </p:cNvSpPr>
          <p:nvPr>
            <p:ph type="sldNum" sz="quarter" idx="4"/>
          </p:nvPr>
        </p:nvSpPr>
        <p:spPr bwMode="auto">
          <a:xfrm>
            <a:off x="755650" y="6381750"/>
            <a:ext cx="2133600" cy="215900"/>
          </a:xfrm>
          <a:prstGeom prst="rect">
            <a:avLst/>
          </a:prstGeom>
          <a:noFill/>
          <a:ln w="9525">
            <a:noFill/>
            <a:miter lim="800000"/>
          </a:ln>
        </p:spPr>
        <p:txBody>
          <a:bodyPr vert="horz" wrap="square" lIns="91440" tIns="45720" rIns="91440" bIns="45720" numCol="1" anchor="t" anchorCtr="0" compatLnSpc="1"/>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r" rtl="0" eaLnBrk="0" fontAlgn="base" hangingPunct="0">
        <a:spcBef>
          <a:spcPct val="0"/>
        </a:spcBef>
        <a:spcAft>
          <a:spcPct val="0"/>
        </a:spcAft>
        <a:defRPr sz="4400">
          <a:solidFill>
            <a:srgbClr val="3333CC"/>
          </a:solidFill>
          <a:latin typeface="+mj-lt"/>
          <a:ea typeface="+mj-ea"/>
          <a:cs typeface="+mj-cs"/>
        </a:defRPr>
      </a:lvl1pPr>
      <a:lvl2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2pPr>
      <a:lvl3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3pPr>
      <a:lvl4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4pPr>
      <a:lvl5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5pPr>
      <a:lvl6pPr marL="4572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6pPr>
      <a:lvl7pPr marL="9144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7pPr>
      <a:lvl8pPr marL="13716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8pPr>
      <a:lvl9pPr marL="18288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rgbClr val="339966"/>
        </a:buClr>
        <a:buFont typeface="Wingdings" panose="05000000000000000000"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Font typeface="Wingdings" panose="05000000000000000000" pitchFamily="2" charset="2"/>
        <a:buChar char="q"/>
        <a:defRPr sz="2400">
          <a:solidFill>
            <a:schemeClr val="tx1"/>
          </a:solidFill>
          <a:latin typeface="+mn-lt"/>
          <a:ea typeface="+mn-ea"/>
        </a:defRPr>
      </a:lvl2pPr>
      <a:lvl3pPr marL="1143000" indent="-228600" algn="l" rtl="0" eaLnBrk="0" fontAlgn="base" hangingPunct="0">
        <a:spcBef>
          <a:spcPct val="20000"/>
        </a:spcBef>
        <a:spcAft>
          <a:spcPct val="0"/>
        </a:spcAft>
        <a:buClr>
          <a:srgbClr val="339966"/>
        </a:buClr>
        <a:buFont typeface="Wingdings" panose="05000000000000000000" pitchFamily="2" charset="2"/>
        <a:buChar char="q"/>
        <a:defRPr sz="20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9218" name="Rectangle 5"/>
          <p:cNvSpPr>
            <a:spLocks noGrp="1"/>
          </p:cNvSpPr>
          <p:nvPr>
            <p:ph type="title"/>
          </p:nvPr>
        </p:nvSpPr>
        <p:spPr>
          <a:xfrm>
            <a:off x="684213" y="260350"/>
            <a:ext cx="8229600" cy="792163"/>
          </a:xfrm>
          <a:prstGeom prst="rect">
            <a:avLst/>
          </a:prstGeom>
          <a:noFill/>
          <a:ln w="9525">
            <a:noFill/>
          </a:ln>
        </p:spPr>
        <p:txBody>
          <a:bodyPr anchor="ctr"/>
          <a:lstStyle/>
          <a:p>
            <a:pPr lvl="0"/>
            <a:r>
              <a:rPr lang="zh-CN" altLang="en-US" dirty="0"/>
              <a:t>单击此处编辑母版标题样式</a:t>
            </a:r>
          </a:p>
        </p:txBody>
      </p:sp>
      <p:sp>
        <p:nvSpPr>
          <p:cNvPr id="9219" name="Rectangle 6"/>
          <p:cNvSpPr>
            <a:spLocks noGrp="1"/>
          </p:cNvSpPr>
          <p:nvPr>
            <p:ph type="body" idx="1"/>
          </p:nvPr>
        </p:nvSpPr>
        <p:spPr>
          <a:xfrm>
            <a:off x="684213" y="1412875"/>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9220" name="灯片编号占位符 1"/>
          <p:cNvSpPr>
            <a:spLocks noGrp="1" noChangeArrowheads="1"/>
          </p:cNvSpPr>
          <p:nvPr>
            <p:ph type="sldNum" sz="quarter" idx="4"/>
          </p:nvPr>
        </p:nvSpPr>
        <p:spPr bwMode="auto">
          <a:xfrm>
            <a:off x="755650" y="6381750"/>
            <a:ext cx="2133600" cy="215900"/>
          </a:xfrm>
          <a:prstGeom prst="rect">
            <a:avLst/>
          </a:prstGeom>
          <a:noFill/>
          <a:ln w="9525">
            <a:noFill/>
            <a:miter lim="800000"/>
          </a:ln>
        </p:spPr>
        <p:txBody>
          <a:bodyPr vert="horz" wrap="square" lIns="91440" tIns="45720" rIns="91440" bIns="45720" numCol="1" anchor="t" anchorCtr="0" compatLnSpc="1"/>
          <a:lstStyle/>
          <a:p>
            <a:pPr lvl="0" eaLnBrk="1" hangingPunct="1">
              <a:spcBef>
                <a:spcPct val="0"/>
              </a:spcBef>
            </a:pPr>
            <a:fld id="{9A0DB2DC-4C9A-4742-B13C-FB6460FD3503}" type="slidenum">
              <a:rPr lang="en-US" altLang="zh-CN" sz="1400" b="1" dirty="0">
                <a:latin typeface="Arial" panose="020B0604020202020204" pitchFamily="34" charset="0"/>
              </a:rPr>
              <a:t>‹#›</a:t>
            </a:fld>
            <a:endParaRPr lang="en-US" altLang="zh-CN" sz="14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r" rtl="0" eaLnBrk="0" fontAlgn="base" hangingPunct="0">
        <a:spcBef>
          <a:spcPct val="0"/>
        </a:spcBef>
        <a:spcAft>
          <a:spcPct val="0"/>
        </a:spcAft>
        <a:defRPr sz="4400">
          <a:solidFill>
            <a:srgbClr val="3333CC"/>
          </a:solidFill>
          <a:latin typeface="+mj-lt"/>
          <a:ea typeface="+mj-ea"/>
          <a:cs typeface="+mj-cs"/>
        </a:defRPr>
      </a:lvl1pPr>
      <a:lvl2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2pPr>
      <a:lvl3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3pPr>
      <a:lvl4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4pPr>
      <a:lvl5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5pPr>
      <a:lvl6pPr marL="4572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6pPr>
      <a:lvl7pPr marL="9144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7pPr>
      <a:lvl8pPr marL="13716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8pPr>
      <a:lvl9pPr marL="18288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rgbClr val="339966"/>
        </a:buClr>
        <a:buFont typeface="Wingdings" panose="05000000000000000000"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Font typeface="Wingdings" panose="05000000000000000000" pitchFamily="2" charset="2"/>
        <a:buChar char="q"/>
        <a:defRPr sz="2400">
          <a:solidFill>
            <a:schemeClr val="tx1"/>
          </a:solidFill>
          <a:latin typeface="+mn-lt"/>
          <a:ea typeface="+mn-ea"/>
        </a:defRPr>
      </a:lvl2pPr>
      <a:lvl3pPr marL="1143000" indent="-228600" algn="l" rtl="0" eaLnBrk="0" fontAlgn="base" hangingPunct="0">
        <a:spcBef>
          <a:spcPct val="20000"/>
        </a:spcBef>
        <a:spcAft>
          <a:spcPct val="0"/>
        </a:spcAft>
        <a:buClr>
          <a:srgbClr val="339966"/>
        </a:buClr>
        <a:buFont typeface="Wingdings" panose="05000000000000000000" pitchFamily="2" charset="2"/>
        <a:buChar char="q"/>
        <a:defRPr sz="20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482" name="Rectangle 5"/>
          <p:cNvSpPr>
            <a:spLocks noGrp="1"/>
          </p:cNvSpPr>
          <p:nvPr>
            <p:ph type="title"/>
          </p:nvPr>
        </p:nvSpPr>
        <p:spPr>
          <a:xfrm>
            <a:off x="684213" y="260350"/>
            <a:ext cx="8229600" cy="792163"/>
          </a:xfrm>
          <a:prstGeom prst="rect">
            <a:avLst/>
          </a:prstGeom>
          <a:noFill/>
          <a:ln w="9525">
            <a:noFill/>
          </a:ln>
        </p:spPr>
        <p:txBody>
          <a:bodyPr anchor="ctr"/>
          <a:lstStyle/>
          <a:p>
            <a:pPr lvl="0"/>
            <a:r>
              <a:rPr lang="zh-CN" altLang="en-US" dirty="0"/>
              <a:t>单击此处编辑母版标题样式</a:t>
            </a:r>
          </a:p>
        </p:txBody>
      </p:sp>
      <p:sp>
        <p:nvSpPr>
          <p:cNvPr id="20483" name="Rectangle 6"/>
          <p:cNvSpPr>
            <a:spLocks noGrp="1"/>
          </p:cNvSpPr>
          <p:nvPr>
            <p:ph type="body" idx="1"/>
          </p:nvPr>
        </p:nvSpPr>
        <p:spPr>
          <a:xfrm>
            <a:off x="684213" y="1412875"/>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r" rtl="0" eaLnBrk="0" fontAlgn="base" hangingPunct="0">
        <a:spcBef>
          <a:spcPct val="0"/>
        </a:spcBef>
        <a:spcAft>
          <a:spcPct val="0"/>
        </a:spcAft>
        <a:defRPr sz="4400">
          <a:solidFill>
            <a:srgbClr val="3333CC"/>
          </a:solidFill>
          <a:latin typeface="+mj-lt"/>
          <a:ea typeface="+mj-ea"/>
          <a:cs typeface="+mj-cs"/>
        </a:defRPr>
      </a:lvl1pPr>
      <a:lvl2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2pPr>
      <a:lvl3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3pPr>
      <a:lvl4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4pPr>
      <a:lvl5pPr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5pPr>
      <a:lvl6pPr marL="4572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6pPr>
      <a:lvl7pPr marL="9144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7pPr>
      <a:lvl8pPr marL="13716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8pPr>
      <a:lvl9pPr marL="1828800" algn="r" rtl="0" eaLnBrk="0" fontAlgn="base" hangingPunct="0">
        <a:spcBef>
          <a:spcPct val="0"/>
        </a:spcBef>
        <a:spcAft>
          <a:spcPct val="0"/>
        </a:spcAft>
        <a:defRPr sz="4400">
          <a:solidFill>
            <a:srgbClr val="3333CC"/>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rgbClr val="339966"/>
        </a:buClr>
        <a:buFont typeface="Wingdings" panose="05000000000000000000"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Font typeface="Wingdings" panose="05000000000000000000" pitchFamily="2" charset="2"/>
        <a:buChar char="q"/>
        <a:defRPr sz="2400">
          <a:solidFill>
            <a:schemeClr val="tx1"/>
          </a:solidFill>
          <a:latin typeface="+mn-lt"/>
          <a:ea typeface="+mn-ea"/>
        </a:defRPr>
      </a:lvl2pPr>
      <a:lvl3pPr marL="1143000" indent="-228600" algn="l" rtl="0" eaLnBrk="0" fontAlgn="base" hangingPunct="0">
        <a:spcBef>
          <a:spcPct val="20000"/>
        </a:spcBef>
        <a:spcAft>
          <a:spcPct val="0"/>
        </a:spcAft>
        <a:buClr>
          <a:srgbClr val="339966"/>
        </a:buClr>
        <a:buFont typeface="Wingdings" panose="05000000000000000000" pitchFamily="2" charset="2"/>
        <a:buChar char="q"/>
        <a:defRPr sz="20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26" name="Picture 2" descr="pic01c"/>
          <p:cNvPicPr>
            <a:picLocks noChangeAspect="1"/>
          </p:cNvPicPr>
          <p:nvPr/>
        </p:nvPicPr>
        <p:blipFill>
          <a:blip r:embed="rId14"/>
          <a:stretch>
            <a:fillRect/>
          </a:stretch>
        </p:blipFill>
        <p:spPr>
          <a:xfrm>
            <a:off x="3352800" y="2227263"/>
            <a:ext cx="5791200" cy="4630737"/>
          </a:xfrm>
          <a:prstGeom prst="rect">
            <a:avLst/>
          </a:prstGeom>
          <a:noFill/>
          <a:ln w="9525">
            <a:noFill/>
          </a:ln>
        </p:spPr>
      </p:pic>
      <p:sp>
        <p:nvSpPr>
          <p:cNvPr id="1027" name="Text Box 3"/>
          <p:cNvSpPr txBox="1"/>
          <p:nvPr/>
        </p:nvSpPr>
        <p:spPr>
          <a:xfrm>
            <a:off x="6948488" y="6308725"/>
            <a:ext cx="2047875" cy="274638"/>
          </a:xfrm>
          <a:prstGeom prst="rect">
            <a:avLst/>
          </a:prstGeom>
          <a:noFill/>
          <a:ln w="9525">
            <a:noFill/>
          </a:ln>
        </p:spPr>
        <p:txBody>
          <a:bodyPr>
            <a:spAutoFit/>
          </a:bodyPr>
          <a:lstStyle/>
          <a:p>
            <a:pPr lvl="0" algn="ctr" eaLnBrk="1" hangingPunct="1"/>
            <a:r>
              <a:rPr lang="en-US" altLang="x-none" sz="1200" b="1" dirty="0">
                <a:latin typeface="Arial Black" panose="020B0A04020102020204" pitchFamily="34" charset="0"/>
                <a:ea typeface="宋体" panose="02010600030101010101" pitchFamily="2" charset="-122"/>
              </a:rPr>
              <a:t>Enterprise Java</a:t>
            </a:r>
          </a:p>
        </p:txBody>
      </p:sp>
      <p:sp>
        <p:nvSpPr>
          <p:cNvPr id="1028" name="Rectangle 4"/>
          <p:cNvSpPr/>
          <p:nvPr/>
        </p:nvSpPr>
        <p:spPr>
          <a:xfrm>
            <a:off x="0" y="0"/>
            <a:ext cx="533400" cy="6858000"/>
          </a:xfrm>
          <a:prstGeom prst="rect">
            <a:avLst/>
          </a:prstGeom>
          <a:gradFill rotWithShape="0">
            <a:gsLst>
              <a:gs pos="0">
                <a:srgbClr val="339966"/>
              </a:gs>
              <a:gs pos="100000">
                <a:srgbClr val="FFFFFF"/>
              </a:gs>
            </a:gsLst>
            <a:lin ang="5400000" scaled="1"/>
            <a:tileRect/>
          </a:gradFill>
          <a:ln w="9525">
            <a:noFill/>
          </a:ln>
        </p:spPr>
        <p:txBody>
          <a:bodyPr wrap="none" anchor="ct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029" name="Rectangle 5"/>
          <p:cNvSpPr>
            <a:spLocks noGrp="1"/>
          </p:cNvSpPr>
          <p:nvPr>
            <p:ph type="title"/>
          </p:nvPr>
        </p:nvSpPr>
        <p:spPr>
          <a:xfrm>
            <a:off x="684213" y="260350"/>
            <a:ext cx="8229600" cy="792163"/>
          </a:xfrm>
          <a:prstGeom prst="rect">
            <a:avLst/>
          </a:prstGeom>
          <a:noFill/>
          <a:ln w="9525">
            <a:noFill/>
          </a:ln>
        </p:spPr>
        <p:txBody>
          <a:bodyPr anchor="ctr"/>
          <a:lstStyle/>
          <a:p>
            <a:pPr lvl="0"/>
            <a:r>
              <a:rPr lang="zh-CN" altLang="en-US"/>
              <a:t>单击此处编辑母版标题样式</a:t>
            </a:r>
          </a:p>
        </p:txBody>
      </p:sp>
      <p:sp>
        <p:nvSpPr>
          <p:cNvPr id="1030" name="Rectangle 6"/>
          <p:cNvSpPr>
            <a:spLocks noGrp="1"/>
          </p:cNvSpPr>
          <p:nvPr>
            <p:ph type="body" idx="1"/>
          </p:nvPr>
        </p:nvSpPr>
        <p:spPr>
          <a:xfrm>
            <a:off x="684213" y="1412875"/>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p:txBody>
      </p:sp>
      <p:sp>
        <p:nvSpPr>
          <p:cNvPr id="1031" name="Rectangle 7"/>
          <p:cNvSpPr>
            <a:spLocks noGrp="1"/>
          </p:cNvSpPr>
          <p:nvPr>
            <p:ph type="sldNum" sz="quarter" idx="4"/>
          </p:nvPr>
        </p:nvSpPr>
        <p:spPr>
          <a:xfrm>
            <a:off x="755650" y="6381750"/>
            <a:ext cx="2133600" cy="215900"/>
          </a:xfrm>
          <a:prstGeom prst="rect">
            <a:avLst/>
          </a:prstGeom>
          <a:noFill/>
          <a:ln w="9525">
            <a:noFill/>
          </a:ln>
        </p:spPr>
        <p:txBody>
          <a:bodyPr/>
          <a:lstStyle>
            <a:lvl1pPr>
              <a:defRPr sz="1400" b="1">
                <a:latin typeface="Arial" panose="020B0604020202020204" pitchFamily="34" charset="0"/>
              </a:defRPr>
            </a:lvl1pPr>
          </a:lstStyle>
          <a:p>
            <a:pPr lvl="0" eaLnBrk="1" hangingPunct="1">
              <a:spcBef>
                <a:spcPct val="0"/>
              </a:spcBef>
            </a:pPr>
            <a:fld id="{9A0DB2DC-4C9A-4742-B13C-FB6460FD3503}" type="slidenum">
              <a:rPr lang="en-US" altLang="x-none" dirty="0"/>
              <a:t>‹#›</a:t>
            </a:fld>
            <a:endParaRPr lang="en-US" altLang="x-none" dirty="0"/>
          </a:p>
        </p:txBody>
      </p:sp>
      <p:pic>
        <p:nvPicPr>
          <p:cNvPr id="1032" name="Picture 8" descr="logo2"/>
          <p:cNvPicPr>
            <a:picLocks noChangeAspect="1"/>
          </p:cNvPicPr>
          <p:nvPr userDrawn="1"/>
        </p:nvPicPr>
        <p:blipFill>
          <a:blip r:embed="rId15"/>
          <a:stretch>
            <a:fillRect/>
          </a:stretch>
        </p:blipFill>
        <p:spPr>
          <a:xfrm>
            <a:off x="684213" y="0"/>
            <a:ext cx="1376362" cy="13763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marL="0" lvl="0" indent="0" algn="r" defTabSz="914400" eaLnBrk="0" fontAlgn="base" latinLnBrk="0" hangingPunct="0">
        <a:lnSpc>
          <a:spcPct val="100000"/>
        </a:lnSpc>
        <a:spcBef>
          <a:spcPct val="0"/>
        </a:spcBef>
        <a:spcAft>
          <a:spcPct val="0"/>
        </a:spcAft>
        <a:buNone/>
        <a:defRPr sz="4400" b="0" i="0" u="none" kern="1200" baseline="0">
          <a:solidFill>
            <a:srgbClr val="3333CC"/>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rgbClr val="339966"/>
        </a:buClr>
        <a:buFont typeface="Wingdings" panose="05000000000000000000" pitchFamily="2" charset="2"/>
        <a:buChar char="q"/>
        <a:defRPr sz="28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rgbClr val="339966"/>
        </a:buClr>
        <a:buFont typeface="Wingdings" panose="05000000000000000000" pitchFamily="2" charset="2"/>
        <a:buChar char="q"/>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rgbClr val="339966"/>
        </a:buClr>
        <a:buFont typeface="Wingdings" panose="05000000000000000000" pitchFamily="2" charset="2"/>
        <a:buChar char="q"/>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50000"/>
        </a:spcBef>
        <a:spcAft>
          <a:spcPct val="0"/>
        </a:spcAft>
        <a:buFont typeface="Arial" panose="020B0604020202020204" pitchFamily="34" charset="0"/>
        <a:buNone/>
        <a:defRPr sz="2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3.png"/></Relationships>
</file>

<file path=ppt/slides/_rels/slide1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5.png"/></Relationships>
</file>

<file path=ppt/slides/_rels/slide1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6.png"/></Relationships>
</file>

<file path=ppt/slides/_rels/slide1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7.png"/></Relationships>
</file>

<file path=ppt/slides/_rels/slide1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8.png"/></Relationships>
</file>

<file path=ppt/slides/_rels/slide1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9.png"/></Relationships>
</file>

<file path=ppt/slides/_rels/slide1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70.png"/></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5" Type="http://schemas.openxmlformats.org/officeDocument/2006/relationships/image" Target="../media/image75.png"/><Relationship Id="rId4" Type="http://schemas.openxmlformats.org/officeDocument/2006/relationships/image" Target="../media/image74.png"/></Relationships>
</file>

<file path=ppt/slides/_rels/slide1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76.png"/></Relationships>
</file>

<file path=ppt/slides/_rels/slide1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77.png"/></Relationships>
</file>

<file path=ppt/slides/_rels/slide1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78.png"/></Relationships>
</file>

<file path=ppt/slides/_rels/slide1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79.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83.jpeg"/></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slide" Target="slide27.xml"/></Relationships>
</file>

<file path=ppt/slides/_rels/slide1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85.png"/></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87.png"/></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89.png"/></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91.png"/></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93.png"/></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95.png"/></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97.png"/></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99.png"/></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png"/><Relationship Id="rId1" Type="http://schemas.openxmlformats.org/officeDocument/2006/relationships/slideLayout" Target="../slideLayouts/slideLayout35.xml"/><Relationship Id="rId5" Type="http://schemas.openxmlformats.org/officeDocument/2006/relationships/image" Target="../media/image102.png"/><Relationship Id="rId4" Type="http://schemas.openxmlformats.org/officeDocument/2006/relationships/image" Target="../media/image101.png"/></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3" Type="http://schemas.openxmlformats.org/officeDocument/2006/relationships/hyperlink" Target="&#23454;&#39564;1-&#22995;&#21517;-&#23398;&#21495;%5b%20MyEclipse+weblogic10&#24320;&#21457;&#29615;&#22659;&#30340;&#23433;&#35013;&#12289;&#37197;&#32622;&#21450;&#20351;&#29992;%5d.doc" TargetMode="External"/><Relationship Id="rId2" Type="http://schemas.openxmlformats.org/officeDocument/2006/relationships/hyperlink" Target="&#23454;&#39564;1-&#22995;&#21517;-&#23398;&#21495;%5bMyEclipse+weblogic10&#24320;&#21457;&#29615;&#22659;&#30340;&#23433;&#35013;&#12289;&#37197;&#32622;&#21450;&#20351;&#29992;%5d.doc"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slide" Target="slide21.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5" Type="http://schemas.openxmlformats.org/officeDocument/2006/relationships/image" Target="../media/image57.jpeg"/><Relationship Id="rId4" Type="http://schemas.openxmlformats.org/officeDocument/2006/relationships/image" Target="../media/image56.jpeg"/></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slide" Target="slide11.xm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1.png"/></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slide" Target="slide19.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p:cNvSpPr>
          <p:nvPr>
            <p:ph type="ctrTitle"/>
          </p:nvPr>
        </p:nvSpPr>
        <p:spPr>
          <a:xfrm>
            <a:off x="323850" y="1447800"/>
            <a:ext cx="8640763" cy="3349625"/>
          </a:xfrm>
          <a:ln/>
        </p:spPr>
        <p:txBody>
          <a:bodyPr vert="horz" wrap="square" lIns="91440" tIns="45720" rIns="91440" bIns="45720" anchor="ctr"/>
          <a:lstStyle>
            <a:lvl1pPr lvl="0">
              <a:defRPr/>
            </a:lvl1pPr>
          </a:lstStyle>
          <a:p>
            <a:pPr lvl="0" algn="ctr" eaLnBrk="1" hangingPunct="1"/>
            <a:br>
              <a:rPr lang="en-US" altLang="zh-CN" sz="3600" dirty="0"/>
            </a:br>
            <a:r>
              <a:rPr lang="zh-CN" altLang="en-US" sz="4200" dirty="0"/>
              <a:t>Performance Runner</a:t>
            </a:r>
            <a:br>
              <a:rPr lang="zh-CN" altLang="en-US" sz="4200" dirty="0"/>
            </a:br>
            <a:br>
              <a:rPr lang="zh-CN" altLang="en-US" sz="3600" dirty="0"/>
            </a:br>
            <a:r>
              <a:rPr lang="zh-CN" altLang="en-US" sz="2800" dirty="0"/>
              <a:t>实验一：PR的安装</a:t>
            </a:r>
            <a:endParaRPr lang="en-US" altLang="x-none" sz="2800" dirty="0"/>
          </a:p>
        </p:txBody>
      </p:sp>
      <p:sp>
        <p:nvSpPr>
          <p:cNvPr id="25603" name="Rectangle 2"/>
          <p:cNvSpPr txBox="1"/>
          <p:nvPr/>
        </p:nvSpPr>
        <p:spPr>
          <a:xfrm>
            <a:off x="455613" y="3717032"/>
            <a:ext cx="8640762" cy="2209800"/>
          </a:xfrm>
          <a:prstGeom prst="rect">
            <a:avLst/>
          </a:prstGeom>
          <a:noFill/>
          <a:ln w="9525">
            <a:noFill/>
          </a:ln>
        </p:spPr>
        <p:txBody>
          <a:bodyPr anchor="ctr"/>
          <a:lstStyle/>
          <a:p>
            <a:pPr lvl="0" algn="ctr" eaLnBrk="1" hangingPunct="1">
              <a:spcBef>
                <a:spcPct val="0"/>
              </a:spcBef>
            </a:pPr>
            <a:br>
              <a:rPr lang="en-US" altLang="zh-CN" sz="4000" dirty="0">
                <a:solidFill>
                  <a:srgbClr val="3333CC"/>
                </a:solidFill>
                <a:latin typeface="Arial" panose="020B0604020202020204" pitchFamily="34" charset="0"/>
                <a:ea typeface="宋体" panose="02010600030101010101" pitchFamily="2" charset="-122"/>
              </a:rPr>
            </a:br>
            <a:r>
              <a:rPr lang="en-US" altLang="zh-CN"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老师：</a:t>
            </a:r>
            <a:endParaRPr lang="en-US" altLang="x-none"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10</a:t>
            </a:fld>
            <a:endParaRPr lang="en-US" altLang="zh-CN" sz="1400" b="1" dirty="0">
              <a:latin typeface="Arial" panose="020B0604020202020204" pitchFamily="34" charset="0"/>
              <a:ea typeface="宋体" panose="02010600030101010101" pitchFamily="2" charset="-122"/>
            </a:endParaRPr>
          </a:p>
        </p:txBody>
      </p:sp>
      <p:sp>
        <p:nvSpPr>
          <p:cNvPr id="34819" name="Rectangle 2"/>
          <p:cNvSpPr>
            <a:spLocks noGrp="1"/>
          </p:cNvSpPr>
          <p:nvPr>
            <p:ph type="title"/>
          </p:nvPr>
        </p:nvSpPr>
        <p:spPr>
          <a:xfrm>
            <a:off x="684213" y="909638"/>
            <a:ext cx="8229600" cy="792162"/>
          </a:xfrm>
          <a:ln/>
        </p:spPr>
        <p:txBody>
          <a:bodyPr vert="horz" wrap="square" lIns="91440" tIns="45720" rIns="91440" bIns="45720" anchor="ctr"/>
          <a:lstStyle/>
          <a:p>
            <a:pPr lvl="0"/>
            <a:r>
              <a:rPr lang="zh-CN" altLang="en-US" dirty="0">
                <a:latin typeface="黑体" panose="02010609060101010101" pitchFamily="49" charset="-122"/>
              </a:rPr>
              <a:t>实验步骤</a:t>
            </a:r>
          </a:p>
        </p:txBody>
      </p:sp>
      <p:sp>
        <p:nvSpPr>
          <p:cNvPr id="35844" name="Rectangle 3"/>
          <p:cNvSpPr>
            <a:spLocks noGrp="1"/>
          </p:cNvSpPr>
          <p:nvPr>
            <p:ph type="body"/>
          </p:nvPr>
        </p:nvSpPr>
        <p:spPr>
          <a:xfrm>
            <a:off x="684213" y="1701800"/>
            <a:ext cx="8231187" cy="4895850"/>
          </a:xfrm>
          <a:ln/>
        </p:spPr>
        <p:txBody>
          <a:bodyPr vert="horz" wrap="square" lIns="91440" tIns="45720" rIns="91440" bIns="45720" anchor="t"/>
          <a:lstStyle/>
          <a:p>
            <a:pPr lvl="0">
              <a:lnSpc>
                <a:spcPct val="120000"/>
              </a:lnSpc>
              <a:buNone/>
            </a:pPr>
            <a:r>
              <a:rPr lang="zh-CN" altLang="en-US" sz="1800" dirty="0">
                <a:sym typeface="Wingdings" panose="05000000000000000000" pitchFamily="2" charset="2"/>
              </a:rPr>
              <a:t>点击安装PR，若出现下面消息框，也说明JDK尚未安装。</a:t>
            </a:r>
            <a:endParaRPr lang="zh-CN" altLang="en-US" sz="1800" dirty="0"/>
          </a:p>
          <a:p>
            <a:pPr lvl="0">
              <a:lnSpc>
                <a:spcPct val="120000"/>
              </a:lnSpc>
              <a:buNone/>
            </a:pPr>
            <a:endParaRPr lang="zh-CN" altLang="en-US" sz="1800" dirty="0"/>
          </a:p>
          <a:p>
            <a:pPr lvl="0">
              <a:lnSpc>
                <a:spcPct val="120000"/>
              </a:lnSpc>
              <a:buNone/>
            </a:pPr>
            <a:endParaRPr lang="zh-CN" altLang="en-US" sz="1800" dirty="0"/>
          </a:p>
          <a:p>
            <a:pPr lvl="0">
              <a:lnSpc>
                <a:spcPct val="120000"/>
              </a:lnSpc>
              <a:buNone/>
            </a:pPr>
            <a:r>
              <a:rPr lang="zh-CN" altLang="en-US" sz="1800" dirty="0"/>
              <a:t>  </a:t>
            </a:r>
          </a:p>
          <a:p>
            <a:pPr lvl="0">
              <a:lnSpc>
                <a:spcPct val="120000"/>
              </a:lnSpc>
              <a:buNone/>
            </a:pPr>
            <a:r>
              <a:rPr lang="zh-CN" altLang="en-US" sz="1800" dirty="0"/>
              <a:t>                          </a:t>
            </a:r>
          </a:p>
          <a:p>
            <a:pPr lvl="0">
              <a:lnSpc>
                <a:spcPct val="120000"/>
              </a:lnSpc>
            </a:pPr>
            <a:endParaRPr lang="zh-CN" altLang="en-US" sz="1800" dirty="0"/>
          </a:p>
        </p:txBody>
      </p:sp>
      <p:sp>
        <p:nvSpPr>
          <p:cNvPr id="34821"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34822" name="Picture 6" descr="1"/>
          <p:cNvPicPr>
            <a:picLocks noChangeAspect="1"/>
          </p:cNvPicPr>
          <p:nvPr/>
        </p:nvPicPr>
        <p:blipFill>
          <a:blip r:embed="rId3"/>
          <a:stretch>
            <a:fillRect/>
          </a:stretch>
        </p:blipFill>
        <p:spPr>
          <a:xfrm>
            <a:off x="1476375" y="2565400"/>
            <a:ext cx="5616575" cy="2619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1000" fill="hold"/>
                                        <p:tgtEl>
                                          <p:spTgt spid="3584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4">
                                            <p:txEl>
                                              <p:pRg st="3" end="3"/>
                                            </p:txEl>
                                          </p:spTgt>
                                        </p:tgtEl>
                                        <p:attrNameLst>
                                          <p:attrName>style.visibility</p:attrName>
                                        </p:attrNameLst>
                                      </p:cBhvr>
                                      <p:to>
                                        <p:strVal val="visible"/>
                                      </p:to>
                                    </p:set>
                                    <p:anim calcmode="lin" valueType="num">
                                      <p:cBhvr additive="base">
                                        <p:cTn id="13" dur="1000" fill="hold"/>
                                        <p:tgtEl>
                                          <p:spTgt spid="35844">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58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anim calcmode="lin" valueType="num">
                                      <p:cBhvr additive="base">
                                        <p:cTn id="19" dur="1000" fill="hold"/>
                                        <p:tgtEl>
                                          <p:spTgt spid="3584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584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331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100</a:t>
            </a:fld>
            <a:endParaRPr lang="en-US" altLang="x-none" sz="1400" b="1" dirty="0">
              <a:latin typeface="Arial" panose="020B0604020202020204" pitchFamily="34" charset="0"/>
              <a:ea typeface="宋体" panose="02010600030101010101" pitchFamily="2" charset="-122"/>
            </a:endParaRPr>
          </a:p>
        </p:txBody>
      </p:sp>
      <p:sp>
        <p:nvSpPr>
          <p:cNvPr id="13315"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3316"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3317" name="文本框 13316"/>
          <p:cNvSpPr txBox="1"/>
          <p:nvPr/>
        </p:nvSpPr>
        <p:spPr>
          <a:xfrm>
            <a:off x="744538" y="1500188"/>
            <a:ext cx="8366125" cy="4968875"/>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2 本地IP设置</a:t>
            </a:r>
          </a:p>
          <a:p>
            <a:pPr lvl="0" algn="l" eaLnBrk="1" latinLnBrk="0" hangingPunct="1"/>
            <a:r>
              <a:rPr lang="zh-CN" altLang="en-US" dirty="0">
                <a:latin typeface="Times New Roman" panose="02020603050405020304" pitchFamily="18" charset="0"/>
                <a:ea typeface="宋体" panose="02010600030101010101" pitchFamily="2" charset="-122"/>
              </a:rPr>
              <a:t>1）选择本地连接，点击下一步</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3318" name="图片 13317"/>
          <p:cNvPicPr>
            <a:picLocks noChangeAspect="1"/>
          </p:cNvPicPr>
          <p:nvPr/>
        </p:nvPicPr>
        <p:blipFill>
          <a:blip r:embed="rId4"/>
          <a:stretch>
            <a:fillRect/>
          </a:stretch>
        </p:blipFill>
        <p:spPr>
          <a:xfrm>
            <a:off x="1187450" y="2420938"/>
            <a:ext cx="5676900" cy="3762375"/>
          </a:xfrm>
          <a:prstGeom prst="rect">
            <a:avLst/>
          </a:prstGeom>
          <a:noFill/>
          <a:ln w="9525">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433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101</a:t>
            </a:fld>
            <a:endParaRPr lang="en-US" altLang="x-none" sz="1400" b="1" dirty="0">
              <a:latin typeface="Arial" panose="020B0604020202020204" pitchFamily="34" charset="0"/>
              <a:ea typeface="宋体" panose="02010600030101010101" pitchFamily="2" charset="-122"/>
            </a:endParaRPr>
          </a:p>
        </p:txBody>
      </p:sp>
      <p:sp>
        <p:nvSpPr>
          <p:cNvPr id="14339"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4340"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4341" name="文本框 14340"/>
          <p:cNvSpPr txBox="1"/>
          <p:nvPr/>
        </p:nvSpPr>
        <p:spPr>
          <a:xfrm>
            <a:off x="744538" y="1500188"/>
            <a:ext cx="8366125" cy="4511675"/>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2）点击添加</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4342" name="图片 14341"/>
          <p:cNvPicPr>
            <a:picLocks noChangeAspect="1"/>
          </p:cNvPicPr>
          <p:nvPr/>
        </p:nvPicPr>
        <p:blipFill>
          <a:blip r:embed="rId4"/>
          <a:stretch>
            <a:fillRect/>
          </a:stretch>
        </p:blipFill>
        <p:spPr>
          <a:xfrm>
            <a:off x="1476375" y="1989138"/>
            <a:ext cx="5665788" cy="3819525"/>
          </a:xfrm>
          <a:prstGeom prst="rect">
            <a:avLst/>
          </a:prstGeom>
          <a:noFill/>
          <a:ln w="9525">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536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102</a:t>
            </a:fld>
            <a:endParaRPr lang="en-US" altLang="x-none" sz="1400" b="1" dirty="0">
              <a:latin typeface="Arial" panose="020B0604020202020204" pitchFamily="34" charset="0"/>
              <a:ea typeface="宋体" panose="02010600030101010101" pitchFamily="2" charset="-122"/>
            </a:endParaRPr>
          </a:p>
        </p:txBody>
      </p:sp>
      <p:sp>
        <p:nvSpPr>
          <p:cNvPr id="15363"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5364"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5365" name="文本框 15364"/>
          <p:cNvSpPr txBox="1"/>
          <p:nvPr/>
        </p:nvSpPr>
        <p:spPr>
          <a:xfrm>
            <a:off x="744538" y="1500188"/>
            <a:ext cx="8366125" cy="4511675"/>
          </a:xfrm>
          <a:prstGeom prst="rect">
            <a:avLst/>
          </a:prstGeom>
          <a:noFill/>
          <a:ln w="9525">
            <a:noFill/>
          </a:ln>
        </p:spPr>
        <p:txBody>
          <a:bodyPr wrap="square">
            <a:spAutoFit/>
          </a:bodyPr>
          <a:lstStyle/>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5366" name="图片 15365"/>
          <p:cNvPicPr>
            <a:picLocks noChangeAspect="1"/>
          </p:cNvPicPr>
          <p:nvPr/>
        </p:nvPicPr>
        <p:blipFill>
          <a:blip r:embed="rId4"/>
          <a:stretch>
            <a:fillRect/>
          </a:stretch>
        </p:blipFill>
        <p:spPr>
          <a:xfrm>
            <a:off x="1692275" y="2276475"/>
            <a:ext cx="4514850" cy="2867025"/>
          </a:xfrm>
          <a:prstGeom prst="rect">
            <a:avLst/>
          </a:prstGeom>
          <a:noFill/>
          <a:ln w="9525">
            <a:noFill/>
          </a:ln>
        </p:spPr>
      </p:pic>
      <p:sp>
        <p:nvSpPr>
          <p:cNvPr id="15367" name="文本框 15366"/>
          <p:cNvSpPr txBox="1"/>
          <p:nvPr/>
        </p:nvSpPr>
        <p:spPr>
          <a:xfrm>
            <a:off x="777875" y="1527175"/>
            <a:ext cx="7467600" cy="3902075"/>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3）选择添加的IP地址的种类，数量，并在"检测新IP是否已存在"前打勾，然后点击确定。</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638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103</a:t>
            </a:fld>
            <a:endParaRPr lang="en-US" altLang="x-none" sz="1400" b="1" dirty="0">
              <a:latin typeface="Arial" panose="020B0604020202020204" pitchFamily="34" charset="0"/>
              <a:ea typeface="宋体" panose="02010600030101010101" pitchFamily="2" charset="-122"/>
            </a:endParaRPr>
          </a:p>
        </p:txBody>
      </p:sp>
      <p:sp>
        <p:nvSpPr>
          <p:cNvPr id="16387"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6388"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6389" name="文本框 16388"/>
          <p:cNvSpPr txBox="1"/>
          <p:nvPr/>
        </p:nvSpPr>
        <p:spPr>
          <a:xfrm>
            <a:off x="744538" y="1500188"/>
            <a:ext cx="8366125" cy="4511675"/>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4）等待IP地址添加完成，下图为添加进度图。</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6390" name="图片 16389"/>
          <p:cNvPicPr>
            <a:picLocks noChangeAspect="1"/>
          </p:cNvPicPr>
          <p:nvPr/>
        </p:nvPicPr>
        <p:blipFill>
          <a:blip r:embed="rId4"/>
          <a:stretch>
            <a:fillRect/>
          </a:stretch>
        </p:blipFill>
        <p:spPr>
          <a:xfrm>
            <a:off x="2124075" y="2781300"/>
            <a:ext cx="3952875" cy="1419225"/>
          </a:xfrm>
          <a:prstGeom prst="rect">
            <a:avLst/>
          </a:prstGeom>
          <a:noFill/>
          <a:ln w="9525">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741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104</a:t>
            </a:fld>
            <a:endParaRPr lang="en-US" altLang="x-none" sz="1400" b="1" dirty="0">
              <a:latin typeface="Arial" panose="020B0604020202020204" pitchFamily="34" charset="0"/>
              <a:ea typeface="宋体" panose="02010600030101010101" pitchFamily="2" charset="-122"/>
            </a:endParaRPr>
          </a:p>
        </p:txBody>
      </p:sp>
      <p:sp>
        <p:nvSpPr>
          <p:cNvPr id="17411"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7412"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7413" name="文本框 17412"/>
          <p:cNvSpPr txBox="1"/>
          <p:nvPr/>
        </p:nvSpPr>
        <p:spPr>
          <a:xfrm>
            <a:off x="746125" y="1500188"/>
            <a:ext cx="8366125" cy="4968875"/>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5）添加好之后点击“确定”</a:t>
            </a:r>
          </a:p>
          <a:p>
            <a:pPr lvl="0" algn="l" eaLnBrk="1" latinLnBrk="0" hangingPunct="1"/>
            <a:r>
              <a:rPr lang="zh-CN" altLang="en-US" dirty="0">
                <a:latin typeface="Times New Roman" panose="02020603050405020304" pitchFamily="18" charset="0"/>
                <a:ea typeface="宋体" panose="02010600030101010101" pitchFamily="2" charset="-122"/>
              </a:rPr>
              <a:t>可以查看到新添加的IP列表</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7414" name="图片 17413"/>
          <p:cNvPicPr>
            <a:picLocks noChangeAspect="1"/>
          </p:cNvPicPr>
          <p:nvPr/>
        </p:nvPicPr>
        <p:blipFill>
          <a:blip r:embed="rId4"/>
          <a:stretch>
            <a:fillRect/>
          </a:stretch>
        </p:blipFill>
        <p:spPr>
          <a:xfrm>
            <a:off x="1331913" y="2420938"/>
            <a:ext cx="5686425" cy="3781425"/>
          </a:xfrm>
          <a:prstGeom prst="rect">
            <a:avLst/>
          </a:prstGeom>
          <a:noFill/>
          <a:ln w="9525">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843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105</a:t>
            </a:fld>
            <a:endParaRPr lang="en-US" altLang="x-none" sz="1400" b="1" dirty="0">
              <a:latin typeface="Arial" panose="020B0604020202020204" pitchFamily="34" charset="0"/>
              <a:ea typeface="宋体" panose="02010600030101010101" pitchFamily="2" charset="-122"/>
            </a:endParaRPr>
          </a:p>
        </p:txBody>
      </p:sp>
      <p:sp>
        <p:nvSpPr>
          <p:cNvPr id="18435"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8436"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8437" name="文本框 18436"/>
          <p:cNvSpPr txBox="1"/>
          <p:nvPr/>
        </p:nvSpPr>
        <p:spPr>
          <a:xfrm>
            <a:off x="744538" y="1500188"/>
            <a:ext cx="8366125" cy="4816475"/>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6）命令提示符下输入“ipconfig”命令，检测新添加的IP地址。</a:t>
            </a:r>
          </a:p>
          <a:p>
            <a:pPr lvl="0" algn="l" eaLnBrk="1" latinLnBrk="0" hangingPunct="1"/>
            <a:r>
              <a:rPr lang="zh-CN" altLang="en-US" dirty="0">
                <a:latin typeface="Times New Roman" panose="02020603050405020304" pitchFamily="18" charset="0"/>
                <a:ea typeface="宋体" panose="02010600030101010101" pitchFamily="2" charset="-122"/>
              </a:rPr>
              <a:t>添加完成之后，再次运行脚本，</a:t>
            </a:r>
            <a:r>
              <a:rPr lang="ja-JP" altLang="en-US" dirty="0">
                <a:latin typeface="宋体" panose="02010600030101010101" pitchFamily="2" charset="-122"/>
                <a:ea typeface="宋体" panose="02010600030101010101" pitchFamily="2" charset="-122"/>
              </a:rPr>
              <a:t>场景中运行的虚拟用户将模拟从不同的</a:t>
            </a:r>
            <a:r>
              <a:rPr lang="en-US" altLang="x-none" dirty="0">
                <a:latin typeface="宋体" panose="02010600030101010101" pitchFamily="2" charset="-122"/>
                <a:ea typeface="宋体" panose="02010600030101010101" pitchFamily="2" charset="-122"/>
              </a:rPr>
              <a:t>IP </a:t>
            </a:r>
            <a:r>
              <a:rPr lang="ja-JP" altLang="en-US" dirty="0">
                <a:latin typeface="宋体" panose="02010600030101010101" pitchFamily="2" charset="-122"/>
                <a:ea typeface="宋体" panose="02010600030101010101" pitchFamily="2" charset="-122"/>
              </a:rPr>
              <a:t>地址</a:t>
            </a:r>
            <a:r>
              <a:rPr lang="zh-CN" altLang="en-US" dirty="0">
                <a:latin typeface="宋体" panose="02010600030101010101" pitchFamily="2" charset="-122"/>
                <a:ea typeface="宋体" panose="02010600030101010101" pitchFamily="2" charset="-122"/>
              </a:rPr>
              <a:t>向网站</a:t>
            </a:r>
            <a:r>
              <a:rPr lang="ja-JP" altLang="en-US" dirty="0">
                <a:latin typeface="宋体" panose="02010600030101010101" pitchFamily="2" charset="-122"/>
                <a:ea typeface="宋体" panose="02010600030101010101" pitchFamily="2" charset="-122"/>
              </a:rPr>
              <a:t>发送请求</a:t>
            </a:r>
            <a:r>
              <a:rPr lang="zh-CN" altLang="en-US" dirty="0">
                <a:latin typeface="宋体" panose="02010600030101010101" pitchFamily="2" charset="-122"/>
                <a:ea typeface="宋体" panose="02010600030101010101" pitchFamily="2" charset="-122"/>
              </a:rPr>
              <a:t>。</a:t>
            </a:r>
          </a:p>
          <a:p>
            <a:pPr lvl="0" algn="l" eaLnBrk="1" latinLnBrk="0" hangingPunct="1"/>
            <a:endParaRPr lang="zh-CN" altLang="en-US" dirty="0">
              <a:latin typeface="宋体" panose="02010600030101010101" pitchFamily="2" charset="-122"/>
              <a:ea typeface="宋体" panose="02010600030101010101" pitchFamily="2" charset="-122"/>
            </a:endParaRPr>
          </a:p>
          <a:p>
            <a:pPr lvl="0" algn="l" eaLnBrk="1" latinLnBrk="0" hangingPunct="1"/>
            <a:endParaRPr lang="zh-CN" altLang="en-US" dirty="0">
              <a:latin typeface="宋体" panose="02010600030101010101" pitchFamily="2" charset="-122"/>
              <a:ea typeface="宋体" panose="02010600030101010101" pitchFamily="2" charset="-122"/>
            </a:endParaRPr>
          </a:p>
          <a:p>
            <a:pPr lvl="0" algn="l" eaLnBrk="1" latinLnBrk="0" hangingPunct="1"/>
            <a:endParaRPr lang="zh-CN" altLang="en-US" dirty="0">
              <a:latin typeface="宋体" panose="02010600030101010101" pitchFamily="2" charset="-122"/>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8438" name="图片 18437"/>
          <p:cNvPicPr>
            <a:picLocks noChangeAspect="1"/>
          </p:cNvPicPr>
          <p:nvPr/>
        </p:nvPicPr>
        <p:blipFill>
          <a:blip r:embed="rId4"/>
          <a:stretch>
            <a:fillRect/>
          </a:stretch>
        </p:blipFill>
        <p:spPr>
          <a:xfrm>
            <a:off x="1260475" y="2709863"/>
            <a:ext cx="6456363" cy="3662362"/>
          </a:xfrm>
          <a:prstGeom prst="rect">
            <a:avLst/>
          </a:prstGeom>
          <a:noFill/>
          <a:ln w="9525">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945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106</a:t>
            </a:fld>
            <a:endParaRPr lang="en-US" altLang="x-none" sz="1400" b="1" dirty="0">
              <a:latin typeface="Arial" panose="020B0604020202020204" pitchFamily="34" charset="0"/>
              <a:ea typeface="宋体" panose="02010600030101010101" pitchFamily="2" charset="-122"/>
            </a:endParaRPr>
          </a:p>
        </p:txBody>
      </p:sp>
      <p:sp>
        <p:nvSpPr>
          <p:cNvPr id="19459"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9460"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9461" name="文本框 19460"/>
          <p:cNvSpPr txBox="1"/>
          <p:nvPr/>
        </p:nvSpPr>
        <p:spPr>
          <a:xfrm>
            <a:off x="744538" y="1500188"/>
            <a:ext cx="8366125" cy="4816475"/>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7）在pr运行界面，点击“开始”按钮，执行场景</a:t>
            </a:r>
          </a:p>
          <a:p>
            <a:pPr lvl="0" algn="l" eaLnBrk="1" latinLnBrk="0" hangingPunct="1"/>
            <a:r>
              <a:rPr lang="zh-CN" altLang="en-US" dirty="0">
                <a:latin typeface="宋体" panose="02010600030101010101" pitchFamily="2" charset="-122"/>
                <a:ea typeface="宋体" panose="02010600030101010101" pitchFamily="2" charset="-122"/>
              </a:rPr>
              <a:t>在场景执行时，在cmd.exe下输入“netstat -n”，可以查看到虚拟ip的访问情况，如图：</a:t>
            </a:r>
          </a:p>
          <a:p>
            <a:pPr lvl="0" algn="l" eaLnBrk="1" latinLnBrk="0" hangingPunct="1"/>
            <a:endParaRPr lang="zh-CN" altLang="en-US" dirty="0">
              <a:latin typeface="宋体" panose="02010600030101010101" pitchFamily="2" charset="-122"/>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9462" name="图片 19461"/>
          <p:cNvPicPr>
            <a:picLocks noChangeAspect="1"/>
          </p:cNvPicPr>
          <p:nvPr/>
        </p:nvPicPr>
        <p:blipFill>
          <a:blip r:embed="rId4"/>
          <a:stretch>
            <a:fillRect/>
          </a:stretch>
        </p:blipFill>
        <p:spPr>
          <a:xfrm>
            <a:off x="1476375" y="2709863"/>
            <a:ext cx="5832475" cy="3311525"/>
          </a:xfrm>
          <a:prstGeom prst="rect">
            <a:avLst/>
          </a:prstGeom>
          <a:noFill/>
          <a:ln w="9525">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048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107</a:t>
            </a:fld>
            <a:endParaRPr lang="en-US" altLang="x-none" sz="1400" b="1" dirty="0">
              <a:latin typeface="Arial" panose="020B0604020202020204" pitchFamily="34" charset="0"/>
              <a:ea typeface="宋体" panose="02010600030101010101" pitchFamily="2" charset="-122"/>
            </a:endParaRPr>
          </a:p>
        </p:txBody>
      </p:sp>
      <p:sp>
        <p:nvSpPr>
          <p:cNvPr id="20483"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20484"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20485" name="文本框 20484"/>
          <p:cNvSpPr txBox="1"/>
          <p:nvPr/>
        </p:nvSpPr>
        <p:spPr>
          <a:xfrm>
            <a:off x="744538" y="1500188"/>
            <a:ext cx="8366125" cy="4511675"/>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8）移除添加的虚拟IP地址</a:t>
            </a:r>
          </a:p>
          <a:p>
            <a:pPr lvl="0" algn="l" eaLnBrk="1" latinLnBrk="0" hangingPunct="1"/>
            <a:r>
              <a:rPr lang="zh-CN" altLang="en-US" dirty="0">
                <a:latin typeface="Times New Roman" panose="02020603050405020304" pitchFamily="18" charset="0"/>
                <a:ea typeface="宋体" panose="02010600030101010101" pitchFamily="2" charset="-122"/>
              </a:rPr>
              <a:t>当我们不需要使用虚拟IP的时候，需要把添加的IP移除。如下图</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20486" name="图片 20485"/>
          <p:cNvPicPr>
            <a:picLocks noChangeAspect="1"/>
          </p:cNvPicPr>
          <p:nvPr/>
        </p:nvPicPr>
        <p:blipFill>
          <a:blip r:embed="rId4"/>
          <a:stretch>
            <a:fillRect/>
          </a:stretch>
        </p:blipFill>
        <p:spPr>
          <a:xfrm>
            <a:off x="1835150" y="2420938"/>
            <a:ext cx="5257800" cy="3114675"/>
          </a:xfrm>
          <a:prstGeom prst="rect">
            <a:avLst/>
          </a:prstGeom>
          <a:noFill/>
          <a:ln w="9525">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4098" name="Rectangle 2"/>
          <p:cNvSpPr>
            <a:spLocks noGrp="1"/>
          </p:cNvSpPr>
          <p:nvPr>
            <p:ph type="ctrTitle"/>
          </p:nvPr>
        </p:nvSpPr>
        <p:spPr>
          <a:xfrm>
            <a:off x="251460" y="520700"/>
            <a:ext cx="8640763" cy="3349625"/>
          </a:xfrm>
        </p:spPr>
        <p:txBody>
          <a:bodyPr vert="horz" wrap="square" anchor="ctr"/>
          <a:lstStyle>
            <a:lvl1pPr lvl="0">
              <a:defRPr/>
            </a:lvl1pPr>
          </a:lstStyle>
          <a:p>
            <a:pPr lvl="0" algn="ctr" eaLnBrk="1" hangingPunct="1"/>
            <a:br>
              <a:rPr lang="en-US" altLang="x-none" sz="3600" dirty="0"/>
            </a:br>
            <a:r>
              <a:rPr lang="zh-CN" altLang="en-US" sz="4200" dirty="0"/>
              <a:t>Performance Runner</a:t>
            </a:r>
            <a:r>
              <a:rPr lang="en-US" altLang="x-none" sz="4200" dirty="0"/>
              <a:t> </a:t>
            </a:r>
            <a:r>
              <a:rPr lang="zh-CN" altLang="en-US" sz="4200" dirty="0"/>
              <a:t>实验</a:t>
            </a:r>
            <a:br>
              <a:rPr lang="zh-CN" altLang="en-US" sz="4200" dirty="0"/>
            </a:br>
            <a:br>
              <a:rPr lang="zh-CN" altLang="en-US" sz="3600" dirty="0"/>
            </a:br>
            <a:r>
              <a:rPr lang="zh-CN" altLang="en-US" sz="2800" dirty="0"/>
              <a:t>实验八：场景设置</a:t>
            </a:r>
            <a:endParaRPr lang="en-US" altLang="x-none" sz="2800" dirty="0"/>
          </a:p>
        </p:txBody>
      </p:sp>
      <p:sp>
        <p:nvSpPr>
          <p:cNvPr id="4099" name="Rectangle 2"/>
          <p:cNvSpPr txBox="1"/>
          <p:nvPr/>
        </p:nvSpPr>
        <p:spPr>
          <a:xfrm>
            <a:off x="455613" y="3784600"/>
            <a:ext cx="8640762" cy="2209800"/>
          </a:xfrm>
          <a:prstGeom prst="rect">
            <a:avLst/>
          </a:prstGeom>
          <a:noFill/>
          <a:ln w="9525">
            <a:noFill/>
          </a:ln>
        </p:spPr>
        <p:txBody>
          <a:bodyPr anchor="ctr"/>
          <a:lstStyle/>
          <a:p>
            <a:pPr lvl="0" algn="ctr" eaLnBrk="1" hangingPunct="1">
              <a:spcBef>
                <a:spcPct val="0"/>
              </a:spcBef>
            </a:pPr>
            <a:br>
              <a:rPr lang="en-US" altLang="x-none" sz="4000" dirty="0">
                <a:solidFill>
                  <a:srgbClr val="3333CC"/>
                </a:solidFill>
                <a:latin typeface="Arial" panose="020B0604020202020204" pitchFamily="34" charset="0"/>
                <a:ea typeface="宋体" panose="02010600030101010101" pitchFamily="2" charset="-122"/>
              </a:rPr>
            </a:br>
            <a:r>
              <a:rPr lang="en-US" altLang="x-none"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实验老师：spasvo</a:t>
            </a:r>
            <a:endParaRPr lang="en-US" altLang="x-none"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512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109</a:t>
            </a:fld>
            <a:endParaRPr lang="en-US" altLang="x-none" sz="1400" b="1" dirty="0">
              <a:latin typeface="Arial" panose="020B0604020202020204" pitchFamily="34" charset="0"/>
              <a:ea typeface="宋体" panose="02010600030101010101" pitchFamily="2" charset="-122"/>
            </a:endParaRPr>
          </a:p>
        </p:txBody>
      </p:sp>
      <p:sp>
        <p:nvSpPr>
          <p:cNvPr id="5123" name="Rectangle 2"/>
          <p:cNvSpPr>
            <a:spLocks noGrp="1"/>
          </p:cNvSpPr>
          <p:nvPr>
            <p:ph type="title"/>
          </p:nvPr>
        </p:nvSpPr>
        <p:spPr>
          <a:xfrm>
            <a:off x="612775" y="1125538"/>
            <a:ext cx="8229600" cy="792162"/>
          </a:xfrm>
        </p:spPr>
        <p:txBody>
          <a:bodyPr vert="horz" wrap="square" anchor="ctr"/>
          <a:lstStyle/>
          <a:p>
            <a:pPr lvl="0" eaLnBrk="1" hangingPunct="1"/>
            <a:r>
              <a:rPr lang="en-US" altLang="x-none" dirty="0"/>
              <a:t> </a:t>
            </a:r>
            <a:r>
              <a:rPr lang="zh-CN" altLang="en-US" dirty="0"/>
              <a:t>课件内容导航</a:t>
            </a:r>
          </a:p>
        </p:txBody>
      </p:sp>
      <p:sp>
        <p:nvSpPr>
          <p:cNvPr id="5124" name="Rectangle 5"/>
          <p:cNvSpPr>
            <a:spLocks noGrp="1"/>
          </p:cNvSpPr>
          <p:nvPr>
            <p:ph type="body"/>
          </p:nvPr>
        </p:nvSpPr>
        <p:spPr>
          <a:xfrm>
            <a:off x="611188" y="981075"/>
            <a:ext cx="8137525" cy="5040313"/>
          </a:xfrm>
        </p:spPr>
        <p:txBody>
          <a:bodyPr vert="horz" wrap="square" anchor="t"/>
          <a:lstStyle/>
          <a:p>
            <a:pPr lvl="0" eaLnBrk="1" hangingPunct="1">
              <a:buNone/>
            </a:pPr>
            <a:endParaRPr lang="en-US" altLang="x-none" dirty="0"/>
          </a:p>
          <a:p>
            <a:pPr lvl="0" eaLnBrk="1" hangingPunct="1">
              <a:spcAft>
                <a:spcPct val="10000"/>
              </a:spcAft>
            </a:pPr>
            <a:endParaRPr lang="zh-CN" altLang="en-US" dirty="0">
              <a:solidFill>
                <a:schemeClr val="hlink"/>
              </a:solidFill>
            </a:endParaRPr>
          </a:p>
          <a:p>
            <a:pPr lvl="0" eaLnBrk="1" hangingPunct="1">
              <a:spcAft>
                <a:spcPct val="10000"/>
              </a:spcAft>
            </a:pPr>
            <a:r>
              <a:rPr lang="zh-CN" altLang="en-US" dirty="0">
                <a:solidFill>
                  <a:schemeClr val="hlink"/>
                </a:solidFill>
              </a:rPr>
              <a:t>实验目的</a:t>
            </a:r>
          </a:p>
          <a:p>
            <a:pPr lvl="0" eaLnBrk="1" hangingPunct="1"/>
            <a:r>
              <a:rPr lang="zh-CN" altLang="en-US" dirty="0">
                <a:solidFill>
                  <a:schemeClr val="hlink"/>
                </a:solidFill>
              </a:rPr>
              <a:t>预习要求</a:t>
            </a:r>
            <a:endParaRPr lang="en-US" altLang="x-none" dirty="0">
              <a:solidFill>
                <a:schemeClr val="hlink"/>
              </a:solidFill>
            </a:endParaRPr>
          </a:p>
          <a:p>
            <a:pPr lvl="0" eaLnBrk="1" hangingPunct="1"/>
            <a:r>
              <a:rPr lang="zh-CN" altLang="en-US" dirty="0">
                <a:solidFill>
                  <a:schemeClr val="hlink"/>
                </a:solidFill>
              </a:rPr>
              <a:t>实验理论</a:t>
            </a:r>
            <a:endParaRPr lang="en-US" altLang="x-none" dirty="0">
              <a:solidFill>
                <a:schemeClr val="hlink"/>
              </a:solidFill>
            </a:endParaRPr>
          </a:p>
          <a:p>
            <a:pPr lvl="0" eaLnBrk="1" hangingPunct="1"/>
            <a:r>
              <a:rPr lang="zh-CN" altLang="en-US" dirty="0">
                <a:solidFill>
                  <a:schemeClr val="hlink"/>
                </a:solidFill>
              </a:rPr>
              <a:t>实验步骤</a:t>
            </a:r>
            <a:endParaRPr lang="en-US" altLang="x-none" dirty="0">
              <a:solidFill>
                <a:schemeClr val="hlink"/>
              </a:solidFill>
            </a:endParaRPr>
          </a:p>
          <a:p>
            <a:pPr lvl="0" eaLnBrk="1" hangingPunct="1"/>
            <a:r>
              <a:rPr lang="zh-CN" altLang="en-US" dirty="0">
                <a:hlinkClick r:id="rId3" action="ppaction://hlinksldjump"/>
              </a:rPr>
              <a:t>实验报告模板</a:t>
            </a:r>
            <a:endParaRPr lang="en-US" altLang="x-none" dirty="0"/>
          </a:p>
          <a:p>
            <a:pPr lvl="0" eaLnBrk="1" hangingPunct="1"/>
            <a:r>
              <a:rPr lang="zh-CN" altLang="en-US" dirty="0">
                <a:hlinkClick r:id="rId4" action="ppaction://hlinksldjump"/>
              </a:rPr>
              <a:t>实验课尾交流</a:t>
            </a:r>
            <a:endParaRPr lang="en-US" altLang="x-none" dirty="0"/>
          </a:p>
          <a:p>
            <a:pPr lvl="0" eaLnBrk="1" hangingPunct="1"/>
            <a:endParaRPr lang="en-US" altLang="x-none" dirty="0"/>
          </a:p>
          <a:p>
            <a:pPr lvl="0" eaLnBrk="1" hangingPunct="1"/>
            <a:endParaRPr lang="en-US" altLang="x-none" dirty="0"/>
          </a:p>
          <a:p>
            <a:pPr lvl="0" eaLnBrk="1" hangingPunct="1"/>
            <a:endParaRPr lang="zh-CN" altLang="en-US" dirty="0"/>
          </a:p>
        </p:txBody>
      </p:sp>
      <p:sp>
        <p:nvSpPr>
          <p:cNvPr id="5125" name="TextBox 4"/>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11</a:t>
            </a:fld>
            <a:endParaRPr lang="en-US" altLang="zh-CN" sz="1400" b="1" dirty="0">
              <a:latin typeface="Arial" panose="020B0604020202020204" pitchFamily="34" charset="0"/>
              <a:ea typeface="宋体" panose="02010600030101010101" pitchFamily="2" charset="-122"/>
            </a:endParaRPr>
          </a:p>
        </p:txBody>
      </p:sp>
      <p:sp>
        <p:nvSpPr>
          <p:cNvPr id="35843" name="Rectangle 2"/>
          <p:cNvSpPr>
            <a:spLocks noGrp="1"/>
          </p:cNvSpPr>
          <p:nvPr>
            <p:ph type="title"/>
          </p:nvPr>
        </p:nvSpPr>
        <p:spPr>
          <a:xfrm>
            <a:off x="714375" y="571500"/>
            <a:ext cx="8229600" cy="1222375"/>
          </a:xfrm>
          <a:ln/>
        </p:spPr>
        <p:txBody>
          <a:bodyPr vert="horz" wrap="square" lIns="91440" tIns="45720" rIns="91440" bIns="45720" anchor="ctr"/>
          <a:lstStyle/>
          <a:p>
            <a:pPr lvl="0"/>
            <a:r>
              <a:rPr lang="zh-CN" altLang="en-US" dirty="0">
                <a:latin typeface="黑体" panose="02010609060101010101" pitchFamily="49" charset="-122"/>
              </a:rPr>
              <a:t>实验步骤</a:t>
            </a:r>
            <a:endParaRPr lang="en-US" altLang="x-none" dirty="0">
              <a:latin typeface="黑体" panose="02010609060101010101" pitchFamily="49" charset="-122"/>
            </a:endParaRPr>
          </a:p>
        </p:txBody>
      </p:sp>
      <p:sp>
        <p:nvSpPr>
          <p:cNvPr id="35844"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35845" name="Text Box 5"/>
          <p:cNvSpPr txBox="1"/>
          <p:nvPr/>
        </p:nvSpPr>
        <p:spPr>
          <a:xfrm>
            <a:off x="468313" y="1485900"/>
            <a:ext cx="8366125" cy="7735570"/>
          </a:xfrm>
          <a:prstGeom prst="rect">
            <a:avLst/>
          </a:prstGeom>
          <a:noFill/>
          <a:ln w="9525">
            <a:noFill/>
          </a:ln>
        </p:spPr>
        <p:txBody>
          <a:bodyPr>
            <a:spAutoFit/>
          </a:bodyPr>
          <a:lstStyle/>
          <a:p>
            <a:pPr marL="342900" lvl="0" indent="-342900" eaLnBrk="0" hangingPunct="0">
              <a:lnSpc>
                <a:spcPct val="120000"/>
              </a:lnSpc>
              <a:spcBef>
                <a:spcPct val="20000"/>
              </a:spcBef>
              <a:buClr>
                <a:srgbClr val="339966"/>
              </a:buClr>
              <a:buFont typeface="Wingdings" panose="05000000000000000000" pitchFamily="2" charset="2"/>
              <a:buChar char="q"/>
            </a:pPr>
            <a:r>
              <a:rPr lang="zh-CN" altLang="en-US" sz="1800" dirty="0">
                <a:latin typeface="Arial" panose="020B0604020202020204" pitchFamily="34" charset="0"/>
                <a:ea typeface="宋体" panose="02010600030101010101" pitchFamily="2" charset="-122"/>
              </a:rPr>
              <a:t>2、JDK安装（版本必须是</a:t>
            </a:r>
            <a:r>
              <a:rPr lang="en-US" altLang="zh-CN" sz="1800" dirty="0">
                <a:latin typeface="Arial" panose="020B0604020202020204" pitchFamily="34" charset="0"/>
                <a:ea typeface="宋体" panose="02010600030101010101" pitchFamily="2" charset="-122"/>
              </a:rPr>
              <a:t>32</a:t>
            </a:r>
            <a:r>
              <a:rPr lang="zh-CN" altLang="en-US" sz="1800" dirty="0">
                <a:latin typeface="Arial" panose="020B0604020202020204" pitchFamily="34" charset="0"/>
                <a:ea typeface="宋体" panose="02010600030101010101" pitchFamily="2" charset="-122"/>
              </a:rPr>
              <a:t>位1.6版本）</a:t>
            </a:r>
          </a:p>
          <a:p>
            <a:pPr marL="342900" lvl="0" indent="-342900" eaLnBrk="1" hangingPunct="1"/>
            <a:r>
              <a:rPr lang="zh-CN" altLang="en-US" sz="1800" dirty="0">
                <a:latin typeface="Times New Roman" panose="02020603050405020304" pitchFamily="18" charset="0"/>
                <a:ea typeface="宋体" panose="02010600030101010101" pitchFamily="2" charset="-122"/>
              </a:rPr>
              <a:t>      选择</a:t>
            </a:r>
            <a:r>
              <a:rPr lang="zh-CN" altLang="en-US" sz="1800" dirty="0">
                <a:latin typeface="Arial" panose="020B0604020202020204" pitchFamily="34" charset="0"/>
                <a:ea typeface="宋体" panose="02010600030101010101" pitchFamily="2" charset="-122"/>
              </a:rPr>
              <a:t>安装</a:t>
            </a:r>
            <a:r>
              <a:rPr lang="zh-CN" altLang="en-US" sz="1800" dirty="0">
                <a:latin typeface="Times New Roman" panose="02020603050405020304" pitchFamily="18" charset="0"/>
                <a:ea typeface="宋体" panose="02010600030101010101" pitchFamily="2" charset="-122"/>
              </a:rPr>
              <a:t>目录安装过程中会出现两次安装提示 。第一次是安装 jdk ，第二次是安装 jre 。建议两个都安装在同一个java文件夹中的不同文件夹中。（不能都安装在java文件夹的根目录下，jdk和jre安装在同一文件夹会出错）</a:t>
            </a:r>
          </a:p>
          <a:p>
            <a:pPr marL="342900" lvl="0" indent="-342900" eaLnBrk="1" hangingPunct="1"/>
            <a:endParaRPr lang="zh-CN" altLang="en-US" sz="1800" dirty="0">
              <a:latin typeface="Times New Roman" panose="02020603050405020304" pitchFamily="18" charset="0"/>
              <a:ea typeface="宋体" panose="02010600030101010101" pitchFamily="2" charset="-122"/>
            </a:endParaRPr>
          </a:p>
          <a:p>
            <a:pPr marL="342900" lvl="0" indent="-342900" eaLnBrk="1" hangingPunct="1"/>
            <a:r>
              <a:rPr lang="en-US" altLang="zh-CN" dirty="0">
                <a:latin typeface="Times New Roman" panose="02020603050405020304" pitchFamily="18" charset="0"/>
                <a:ea typeface="宋体" panose="02010600030101010101" pitchFamily="2" charset="-122"/>
              </a:rPr>
              <a:t>A</a:t>
            </a:r>
            <a:r>
              <a:rPr lang="zh-CN" altLang="en-US" dirty="0">
                <a:latin typeface="Times New Roman" panose="02020603050405020304" pitchFamily="18" charset="0"/>
                <a:ea typeface="宋体" panose="02010600030101010101" pitchFamily="2" charset="-122"/>
              </a:rPr>
              <a:t>、双击jdk-7u15-windows-i586.exe 文件，出现安装界面如下图：</a:t>
            </a:r>
          </a:p>
          <a:p>
            <a:pPr marL="342900" lvl="0" indent="-342900" eaLnBrk="1" hangingPunct="1"/>
            <a:endParaRPr lang="zh-CN" altLang="en-US" dirty="0">
              <a:latin typeface="Times New Roman" panose="02020603050405020304" pitchFamily="18" charset="0"/>
              <a:ea typeface="宋体" panose="02010600030101010101" pitchFamily="2" charset="-122"/>
            </a:endParaRPr>
          </a:p>
          <a:p>
            <a:pPr marL="342900" lvl="0" indent="-342900" eaLnBrk="1" hangingPunct="1"/>
            <a:r>
              <a:rPr lang="zh-CN" altLang="en-US" dirty="0">
                <a:latin typeface="Times New Roman" panose="02020603050405020304" pitchFamily="18" charset="0"/>
                <a:ea typeface="宋体" panose="02010600030101010101" pitchFamily="2" charset="-122"/>
              </a:rPr>
              <a:t>        </a:t>
            </a:r>
          </a:p>
          <a:p>
            <a:pPr marL="342900" lvl="0" indent="-342900" eaLnBrk="1" hangingPunct="1"/>
            <a:r>
              <a:rPr lang="zh-CN" altLang="en-US" dirty="0">
                <a:latin typeface="Times New Roman" panose="02020603050405020304" pitchFamily="18" charset="0"/>
                <a:ea typeface="宋体" panose="02010600030101010101" pitchFamily="2" charset="-122"/>
              </a:rPr>
              <a:t>       </a:t>
            </a:r>
          </a:p>
          <a:p>
            <a:pPr marL="342900" lvl="0" indent="-342900" eaLnBrk="1" hangingPunct="1"/>
            <a:r>
              <a:rPr lang="en-US" altLang="zh-CN" dirty="0">
                <a:latin typeface="Times New Roman" panose="02020603050405020304" pitchFamily="18" charset="0"/>
                <a:ea typeface="宋体" panose="02010600030101010101" pitchFamily="2" charset="-122"/>
              </a:rPr>
              <a:t>B</a:t>
            </a:r>
            <a:r>
              <a:rPr lang="zh-CN" altLang="en-US" dirty="0">
                <a:latin typeface="Times New Roman" panose="02020603050405020304" pitchFamily="18" charset="0"/>
                <a:ea typeface="宋体" panose="02010600030101010101" pitchFamily="2" charset="-122"/>
              </a:rPr>
              <a:t>、安装向导</a:t>
            </a:r>
          </a:p>
          <a:p>
            <a:pPr marL="342900" lvl="0" indent="-342900" eaLnBrk="1" hangingPunct="1"/>
            <a:endParaRPr lang="zh-CN" altLang="en-US" dirty="0">
              <a:latin typeface="Times New Roman" panose="02020603050405020304" pitchFamily="18" charset="0"/>
              <a:ea typeface="宋体" panose="02010600030101010101" pitchFamily="2" charset="-122"/>
            </a:endParaRPr>
          </a:p>
          <a:p>
            <a:pPr marL="342900" lvl="0" indent="-342900" eaLnBrk="1" hangingPunct="1"/>
            <a:endParaRPr lang="zh-CN" altLang="en-US" dirty="0">
              <a:latin typeface="Times New Roman" panose="02020603050405020304" pitchFamily="18" charset="0"/>
              <a:ea typeface="宋体" panose="02010600030101010101" pitchFamily="2" charset="-122"/>
            </a:endParaRPr>
          </a:p>
          <a:p>
            <a:pPr marL="342900" lvl="0" indent="-342900" eaLnBrk="1" hangingPunct="1"/>
            <a:endParaRPr lang="zh-CN" altLang="en-US" dirty="0">
              <a:latin typeface="Times New Roman" panose="02020603050405020304" pitchFamily="18" charset="0"/>
              <a:ea typeface="宋体" panose="02010600030101010101" pitchFamily="2" charset="-122"/>
            </a:endParaRPr>
          </a:p>
          <a:p>
            <a:pPr marL="342900" lvl="0" indent="-342900" eaLnBrk="1" hangingPunct="1"/>
            <a:endParaRPr lang="zh-CN" altLang="en-US" dirty="0">
              <a:latin typeface="Times New Roman" panose="02020603050405020304" pitchFamily="18" charset="0"/>
              <a:ea typeface="宋体" panose="02010600030101010101" pitchFamily="2" charset="-122"/>
            </a:endParaRPr>
          </a:p>
          <a:p>
            <a:pPr marL="342900" lvl="0" indent="-342900" eaLnBrk="1" hangingPunct="1"/>
            <a:endParaRPr lang="zh-CN" altLang="en-US" dirty="0">
              <a:latin typeface="Times New Roman" panose="02020603050405020304" pitchFamily="18" charset="0"/>
              <a:ea typeface="宋体" panose="02010600030101010101" pitchFamily="2" charset="-122"/>
            </a:endParaRPr>
          </a:p>
          <a:p>
            <a:pPr marL="342900" lvl="0" indent="-342900" eaLnBrk="1" hangingPunct="1"/>
            <a:endParaRPr lang="zh-CN" altLang="en-US" dirty="0">
              <a:latin typeface="Times New Roman" panose="02020603050405020304" pitchFamily="18" charset="0"/>
              <a:ea typeface="宋体" panose="02010600030101010101" pitchFamily="2" charset="-122"/>
            </a:endParaRPr>
          </a:p>
          <a:p>
            <a:pPr marL="342900" lvl="0" indent="-342900" eaLnBrk="1" hangingPunct="1"/>
            <a:endParaRPr lang="zh-CN" altLang="en-US" dirty="0">
              <a:latin typeface="Times New Roman" panose="02020603050405020304" pitchFamily="18" charset="0"/>
              <a:ea typeface="宋体" panose="02010600030101010101" pitchFamily="2" charset="-122"/>
            </a:endParaRPr>
          </a:p>
          <a:p>
            <a:pPr marL="342900" lvl="0" indent="-342900" eaLnBrk="1" hangingPunct="1"/>
            <a:endParaRPr lang="zh-CN" altLang="en-US" dirty="0">
              <a:latin typeface="Times New Roman" panose="02020603050405020304" pitchFamily="18" charset="0"/>
              <a:ea typeface="宋体" panose="02010600030101010101" pitchFamily="2" charset="-122"/>
            </a:endParaRPr>
          </a:p>
        </p:txBody>
      </p:sp>
      <p:pic>
        <p:nvPicPr>
          <p:cNvPr id="35846" name="Picture 6" descr="6488088btdcaeb4677e64&amp;690[2]"/>
          <p:cNvPicPr>
            <a:picLocks noChangeAspect="1"/>
          </p:cNvPicPr>
          <p:nvPr/>
        </p:nvPicPr>
        <p:blipFill>
          <a:blip r:embed="rId3"/>
          <a:stretch>
            <a:fillRect/>
          </a:stretch>
        </p:blipFill>
        <p:spPr>
          <a:xfrm>
            <a:off x="1044575" y="4005263"/>
            <a:ext cx="1008063" cy="936625"/>
          </a:xfrm>
          <a:prstGeom prst="rect">
            <a:avLst/>
          </a:prstGeom>
          <a:noFill/>
          <a:ln w="9525">
            <a:noFill/>
          </a:ln>
        </p:spPr>
      </p:pic>
      <p:pic>
        <p:nvPicPr>
          <p:cNvPr id="35847" name="Picture 7" descr="11"/>
          <p:cNvPicPr>
            <a:picLocks noChangeAspect="1"/>
          </p:cNvPicPr>
          <p:nvPr/>
        </p:nvPicPr>
        <p:blipFill>
          <a:blip r:embed="rId4"/>
          <a:stretch>
            <a:fillRect/>
          </a:stretch>
        </p:blipFill>
        <p:spPr>
          <a:xfrm>
            <a:off x="2844800" y="3717925"/>
            <a:ext cx="4800600" cy="2592388"/>
          </a:xfrm>
          <a:prstGeom prst="rect">
            <a:avLst/>
          </a:prstGeom>
          <a:noFill/>
          <a:ln w="9525">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614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110</a:t>
            </a:fld>
            <a:endParaRPr lang="en-US" altLang="x-none" sz="1400" b="1" dirty="0">
              <a:latin typeface="Arial" panose="020B0604020202020204" pitchFamily="34" charset="0"/>
              <a:ea typeface="宋体" panose="02010600030101010101" pitchFamily="2" charset="-122"/>
            </a:endParaRPr>
          </a:p>
        </p:txBody>
      </p:sp>
      <p:sp>
        <p:nvSpPr>
          <p:cNvPr id="6147" name="Rectangle 2"/>
          <p:cNvSpPr>
            <a:spLocks noGrp="1"/>
          </p:cNvSpPr>
          <p:nvPr>
            <p:ph type="title"/>
          </p:nvPr>
        </p:nvSpPr>
        <p:spPr>
          <a:xfrm>
            <a:off x="684213" y="1054100"/>
            <a:ext cx="8229600" cy="720725"/>
          </a:xfrm>
        </p:spPr>
        <p:txBody>
          <a:bodyPr vert="horz" wrap="square" anchor="ctr"/>
          <a:lstStyle/>
          <a:p>
            <a:pPr lvl="0" eaLnBrk="1" hangingPunct="1"/>
            <a:r>
              <a:rPr lang="zh-CN" altLang="en-US" sz="4000" dirty="0"/>
              <a:t>实验目的</a:t>
            </a:r>
          </a:p>
        </p:txBody>
      </p:sp>
      <p:sp>
        <p:nvSpPr>
          <p:cNvPr id="6148" name="Rectangle 5"/>
          <p:cNvSpPr>
            <a:spLocks noGrp="1"/>
          </p:cNvSpPr>
          <p:nvPr>
            <p:ph type="body"/>
          </p:nvPr>
        </p:nvSpPr>
        <p:spPr>
          <a:xfrm>
            <a:off x="684213" y="1412875"/>
            <a:ext cx="8135937" cy="5184775"/>
          </a:xfrm>
        </p:spPr>
        <p:txBody>
          <a:bodyPr vert="horz" wrap="square" anchor="t"/>
          <a:lstStyle/>
          <a:p>
            <a:pPr lvl="0" eaLnBrk="1" hangingPunct="1">
              <a:buNone/>
            </a:pPr>
            <a:endParaRPr lang="en-US" altLang="x-none" dirty="0"/>
          </a:p>
          <a:p>
            <a:pPr marL="812800" lvl="1" indent="-279400" eaLnBrk="1" hangingPunct="1">
              <a:lnSpc>
                <a:spcPct val="110000"/>
              </a:lnSpc>
            </a:pPr>
            <a:endParaRPr lang="en-US" altLang="x-none" dirty="0"/>
          </a:p>
        </p:txBody>
      </p:sp>
      <p:sp>
        <p:nvSpPr>
          <p:cNvPr id="6149"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6150" name="文本框 6149"/>
          <p:cNvSpPr txBox="1"/>
          <p:nvPr/>
        </p:nvSpPr>
        <p:spPr>
          <a:xfrm>
            <a:off x="1144588" y="1985963"/>
            <a:ext cx="7172325" cy="1798637"/>
          </a:xfrm>
          <a:prstGeom prst="rect">
            <a:avLst/>
          </a:prstGeom>
          <a:noFill/>
          <a:ln w="9525">
            <a:noFill/>
          </a:ln>
        </p:spPr>
        <p:txBody>
          <a:bodyPr>
            <a:spAutoFit/>
          </a:bodyPr>
          <a:lstStyle/>
          <a:p>
            <a:pPr lvl="0" algn="l" eaLnBrk="1" latinLnBrk="0" hangingPunct="1"/>
            <a:r>
              <a:rPr lang="zh-CN" altLang="en-US" sz="2800" dirty="0">
                <a:latin typeface="Times New Roman" panose="02020603050405020304" pitchFamily="18" charset="0"/>
                <a:ea typeface="宋体" panose="02010600030101010101" pitchFamily="2" charset="-122"/>
              </a:rPr>
              <a:t>1 理解场景的概念和意义。</a:t>
            </a:r>
          </a:p>
          <a:p>
            <a:pPr lvl="0" algn="l" eaLnBrk="1" latinLnBrk="0" hangingPunct="1"/>
            <a:r>
              <a:rPr lang="zh-CN" altLang="en-US" sz="2800" dirty="0">
                <a:latin typeface="Times New Roman" panose="02020603050405020304" pitchFamily="18" charset="0"/>
                <a:ea typeface="宋体" panose="02010600030101010101" pitchFamily="2" charset="-122"/>
              </a:rPr>
              <a:t>2 掌握创建场景的方法。</a:t>
            </a:r>
          </a:p>
          <a:p>
            <a:pPr lvl="0" algn="l" eaLnBrk="1" latinLnBrk="0" hangingPunct="1"/>
            <a:r>
              <a:rPr lang="zh-CN" altLang="en-US" sz="2800" dirty="0">
                <a:latin typeface="Times New Roman" panose="02020603050405020304" pitchFamily="18" charset="0"/>
                <a:ea typeface="宋体" panose="02010600030101010101" pitchFamily="2" charset="-122"/>
              </a:rPr>
              <a:t>3 掌握场景的设置。</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717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111</a:t>
            </a:fld>
            <a:endParaRPr lang="en-US" altLang="x-none" sz="1400" b="1" dirty="0">
              <a:latin typeface="Arial" panose="020B0604020202020204" pitchFamily="34" charset="0"/>
              <a:ea typeface="宋体" panose="02010600030101010101" pitchFamily="2" charset="-122"/>
            </a:endParaRPr>
          </a:p>
        </p:txBody>
      </p:sp>
      <p:sp>
        <p:nvSpPr>
          <p:cNvPr id="7171" name="Rectangle 2"/>
          <p:cNvSpPr>
            <a:spLocks noGrp="1"/>
          </p:cNvSpPr>
          <p:nvPr>
            <p:ph type="title"/>
          </p:nvPr>
        </p:nvSpPr>
        <p:spPr>
          <a:xfrm>
            <a:off x="539750" y="1125538"/>
            <a:ext cx="8229600" cy="792162"/>
          </a:xfrm>
        </p:spPr>
        <p:txBody>
          <a:bodyPr vert="horz" wrap="square" anchor="ctr"/>
          <a:lstStyle/>
          <a:p>
            <a:pPr lvl="0" eaLnBrk="1" hangingPunct="1"/>
            <a:r>
              <a:rPr lang="en-US" altLang="x-none" dirty="0"/>
              <a:t> </a:t>
            </a:r>
            <a:r>
              <a:rPr lang="zh-CN" altLang="en-US" dirty="0"/>
              <a:t>预习要求</a:t>
            </a:r>
          </a:p>
        </p:txBody>
      </p:sp>
      <p:sp>
        <p:nvSpPr>
          <p:cNvPr id="7172" name="Rectangle 5"/>
          <p:cNvSpPr>
            <a:spLocks noGrp="1"/>
          </p:cNvSpPr>
          <p:nvPr>
            <p:ph type="body"/>
          </p:nvPr>
        </p:nvSpPr>
        <p:spPr>
          <a:xfrm>
            <a:off x="612775" y="2276475"/>
            <a:ext cx="8207375" cy="2232025"/>
          </a:xfrm>
        </p:spPr>
        <p:txBody>
          <a:bodyPr vert="horz" wrap="square" anchor="t"/>
          <a:lstStyle/>
          <a:p>
            <a:pPr lvl="0" eaLnBrk="1" hangingPunct="1"/>
            <a:r>
              <a:rPr lang="zh-CN" altLang="en-US" dirty="0"/>
              <a:t>1 仔细阅读实验指导书。</a:t>
            </a:r>
          </a:p>
          <a:p>
            <a:pPr lvl="0" eaLnBrk="1" hangingPunct="1"/>
            <a:r>
              <a:rPr lang="zh-CN" altLang="en-US" dirty="0"/>
              <a:t>2 理解场景的概念意义。</a:t>
            </a:r>
          </a:p>
          <a:p>
            <a:pPr lvl="0" eaLnBrk="1" hangingPunct="1"/>
            <a:r>
              <a:rPr lang="zh-CN" altLang="en-US" dirty="0"/>
              <a:t>3 熟悉场景设置的步骤。</a:t>
            </a:r>
          </a:p>
          <a:p>
            <a:pPr lvl="0" eaLnBrk="1" hangingPunct="1">
              <a:buNone/>
            </a:pPr>
            <a:endParaRPr lang="zh-CN" altLang="en-US" dirty="0"/>
          </a:p>
          <a:p>
            <a:pPr lvl="0" eaLnBrk="1" hangingPunct="1"/>
            <a:endParaRPr lang="en-US" altLang="x-none" dirty="0"/>
          </a:p>
        </p:txBody>
      </p:sp>
      <p:sp>
        <p:nvSpPr>
          <p:cNvPr id="7173"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Scale>
                                      <p:cBhvr>
                                        <p:cTn id="7" dur="1000" decel="50000" fill="hold">
                                          <p:stCondLst>
                                            <p:cond delay="0"/>
                                          </p:stCondLst>
                                        </p:cTn>
                                        <p:tgtEl>
                                          <p:spTgt spid="717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xEl>
                                              <p:pRg st="0" end="0"/>
                                            </p:txEl>
                                          </p:spTgt>
                                        </p:tgtEl>
                                        <p:attrNameLst>
                                          <p:attrName>ppt_x</p:attrName>
                                          <p:attrName>ppt_y</p:attrName>
                                        </p:attrNameLst>
                                      </p:cBhvr>
                                    </p:animMotion>
                                    <p:animEffect transition="in" filter="fade">
                                      <p:cBhvr>
                                        <p:cTn id="9" dur="1000"/>
                                        <p:tgtEl>
                                          <p:spTgt spid="71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2">
                                            <p:txEl>
                                              <p:pRg st="1" end="1"/>
                                            </p:txEl>
                                          </p:spTgt>
                                        </p:tgtEl>
                                        <p:attrNameLst>
                                          <p:attrName>style.visibility</p:attrName>
                                        </p:attrNameLst>
                                      </p:cBhvr>
                                      <p:to>
                                        <p:strVal val="visible"/>
                                      </p:to>
                                    </p:set>
                                    <p:animScale>
                                      <p:cBhvr>
                                        <p:cTn id="14" dur="1000" decel="50000" fill="hold">
                                          <p:stCondLst>
                                            <p:cond delay="0"/>
                                          </p:stCondLst>
                                        </p:cTn>
                                        <p:tgtEl>
                                          <p:spTgt spid="717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2">
                                            <p:txEl>
                                              <p:pRg st="1" end="1"/>
                                            </p:txEl>
                                          </p:spTgt>
                                        </p:tgtEl>
                                        <p:attrNameLst>
                                          <p:attrName>ppt_x</p:attrName>
                                          <p:attrName>ppt_y</p:attrName>
                                        </p:attrNameLst>
                                      </p:cBhvr>
                                    </p:animMotion>
                                    <p:animEffect transition="in" filter="fade">
                                      <p:cBhvr>
                                        <p:cTn id="16" dur="1000"/>
                                        <p:tgtEl>
                                          <p:spTgt spid="717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172">
                                            <p:txEl>
                                              <p:pRg st="2" end="2"/>
                                            </p:txEl>
                                          </p:spTgt>
                                        </p:tgtEl>
                                        <p:attrNameLst>
                                          <p:attrName>style.visibility</p:attrName>
                                        </p:attrNameLst>
                                      </p:cBhvr>
                                      <p:to>
                                        <p:strVal val="visible"/>
                                      </p:to>
                                    </p:set>
                                    <p:animScale>
                                      <p:cBhvr>
                                        <p:cTn id="21" dur="1000" decel="50000" fill="hold">
                                          <p:stCondLst>
                                            <p:cond delay="0"/>
                                          </p:stCondLst>
                                        </p:cTn>
                                        <p:tgtEl>
                                          <p:spTgt spid="717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172">
                                            <p:txEl>
                                              <p:pRg st="2" end="2"/>
                                            </p:txEl>
                                          </p:spTgt>
                                        </p:tgtEl>
                                        <p:attrNameLst>
                                          <p:attrName>ppt_x</p:attrName>
                                          <p:attrName>ppt_y</p:attrName>
                                        </p:attrNameLst>
                                      </p:cBhvr>
                                    </p:animMotion>
                                    <p:animEffect transition="in" filter="fade">
                                      <p:cBhvr>
                                        <p:cTn id="23" dur="1000"/>
                                        <p:tgtEl>
                                          <p:spTgt spid="71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8194" name="标题 8193"/>
          <p:cNvSpPr>
            <a:spLocks noGrp="1"/>
          </p:cNvSpPr>
          <p:nvPr>
            <p:ph type="title"/>
          </p:nvPr>
        </p:nvSpPr>
        <p:spPr>
          <a:xfrm>
            <a:off x="539750" y="909638"/>
            <a:ext cx="8229600" cy="792162"/>
          </a:xfrm>
        </p:spPr>
        <p:txBody>
          <a:bodyPr anchor="ctr"/>
          <a:lstStyle/>
          <a:p>
            <a:r>
              <a:rPr lang="zh-CN" altLang="en-US" dirty="0"/>
              <a:t>实验理论</a:t>
            </a:r>
          </a:p>
        </p:txBody>
      </p:sp>
      <p:sp>
        <p:nvSpPr>
          <p:cNvPr id="8195" name="文本占位符 8194"/>
          <p:cNvSpPr>
            <a:spLocks noGrp="1"/>
          </p:cNvSpPr>
          <p:nvPr>
            <p:ph type="body" idx="1"/>
          </p:nvPr>
        </p:nvSpPr>
        <p:spPr>
          <a:xfrm>
            <a:off x="611188" y="2060575"/>
            <a:ext cx="8229600" cy="4238625"/>
          </a:xfrm>
        </p:spPr>
        <p:txBody>
          <a:bodyPr/>
          <a:lstStyle/>
          <a:p>
            <a:r>
              <a:rPr lang="zh-CN" altLang="en-US" sz="2400" dirty="0"/>
              <a:t>要使用 PerformanceRunner 测试被测系统，必须创建负载测试场景。场景定义每次测试期间发生的事件。场景定义并控制要模拟的用户数，这些用户执行的操作以及用于运行模拟场景的计算机。执行器负责设计场景、运行场景、控制场景、各种波形图生成等。</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921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113</a:t>
            </a:fld>
            <a:endParaRPr lang="en-US" altLang="x-none" sz="1400" b="1" dirty="0">
              <a:latin typeface="Arial" panose="020B0604020202020204" pitchFamily="34" charset="0"/>
              <a:ea typeface="宋体" panose="02010600030101010101" pitchFamily="2" charset="-122"/>
            </a:endParaRPr>
          </a:p>
        </p:txBody>
      </p:sp>
      <p:sp>
        <p:nvSpPr>
          <p:cNvPr id="9219"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9220" name="Rectangle 3"/>
          <p:cNvSpPr>
            <a:spLocks noGrp="1"/>
          </p:cNvSpPr>
          <p:nvPr>
            <p:ph type="body"/>
          </p:nvPr>
        </p:nvSpPr>
        <p:spPr>
          <a:xfrm>
            <a:off x="684213" y="1844675"/>
            <a:ext cx="8231187" cy="4248150"/>
          </a:xfrm>
        </p:spPr>
        <p:txBody>
          <a:bodyPr vert="horz" wrap="square" anchor="t"/>
          <a:lstStyle/>
          <a:p>
            <a:pPr lvl="0">
              <a:lnSpc>
                <a:spcPct val="120000"/>
              </a:lnSpc>
            </a:pPr>
            <a:r>
              <a:rPr lang="zh-CN" altLang="en-US" sz="2400" dirty="0"/>
              <a:t>一 新建项目，录制CRM系统登陆退出脚本。</a:t>
            </a:r>
          </a:p>
          <a:p>
            <a:pPr lvl="0">
              <a:lnSpc>
                <a:spcPct val="120000"/>
              </a:lnSpc>
            </a:pPr>
            <a:r>
              <a:rPr lang="zh-CN" altLang="en-US" sz="2400" dirty="0"/>
              <a:t>二 在执行器中新建场景，并在场景中添加项目。</a:t>
            </a:r>
          </a:p>
          <a:p>
            <a:pPr lvl="0">
              <a:lnSpc>
                <a:spcPct val="120000"/>
              </a:lnSpc>
            </a:pPr>
            <a:r>
              <a:rPr lang="zh-CN" altLang="en-US" sz="2400" dirty="0"/>
              <a:t>三 启动组设置。</a:t>
            </a:r>
          </a:p>
          <a:p>
            <a:pPr lvl="0">
              <a:lnSpc>
                <a:spcPct val="120000"/>
              </a:lnSpc>
            </a:pPr>
            <a:r>
              <a:rPr lang="zh-CN" altLang="en-US" sz="2400" dirty="0"/>
              <a:t>四 启动虚拟用户设置。</a:t>
            </a:r>
          </a:p>
          <a:p>
            <a:pPr lvl="0">
              <a:lnSpc>
                <a:spcPct val="120000"/>
              </a:lnSpc>
            </a:pPr>
            <a:r>
              <a:rPr lang="zh-CN" altLang="en-US" sz="2400" dirty="0"/>
              <a:t>五 持续时间设置。</a:t>
            </a:r>
          </a:p>
          <a:p>
            <a:pPr lvl="0">
              <a:lnSpc>
                <a:spcPct val="120000"/>
              </a:lnSpc>
            </a:pPr>
            <a:r>
              <a:rPr lang="zh-CN" altLang="en-US" sz="2400" dirty="0"/>
              <a:t>六 停止虚拟用户设置。</a:t>
            </a:r>
          </a:p>
          <a:p>
            <a:pPr lvl="0">
              <a:lnSpc>
                <a:spcPct val="120000"/>
              </a:lnSpc>
            </a:pPr>
            <a:r>
              <a:rPr lang="zh-CN" altLang="en-US" sz="2400" dirty="0"/>
              <a:t>七 运行</a:t>
            </a:r>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r>
              <a:rPr lang="zh-CN" altLang="en-US" sz="900" dirty="0"/>
              <a:t>  </a:t>
            </a:r>
          </a:p>
          <a:p>
            <a:pPr lvl="0">
              <a:lnSpc>
                <a:spcPct val="120000"/>
              </a:lnSpc>
              <a:buNone/>
            </a:pPr>
            <a:r>
              <a:rPr lang="zh-CN" altLang="en-US" sz="900" dirty="0"/>
              <a:t>             </a:t>
            </a:r>
          </a:p>
        </p:txBody>
      </p:sp>
      <p:sp>
        <p:nvSpPr>
          <p:cNvPr id="9221"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1000" fill="hold"/>
                                        <p:tgtEl>
                                          <p:spTgt spid="922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1000" fill="hold"/>
                                        <p:tgtEl>
                                          <p:spTgt spid="922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2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anim calcmode="lin" valueType="num">
                                      <p:cBhvr additive="base">
                                        <p:cTn id="19" dur="1000" fill="hold"/>
                                        <p:tgtEl>
                                          <p:spTgt spid="922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2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0">
                                            <p:txEl>
                                              <p:pRg st="3" end="3"/>
                                            </p:txEl>
                                          </p:spTgt>
                                        </p:tgtEl>
                                        <p:attrNameLst>
                                          <p:attrName>style.visibility</p:attrName>
                                        </p:attrNameLst>
                                      </p:cBhvr>
                                      <p:to>
                                        <p:strVal val="visible"/>
                                      </p:to>
                                    </p:set>
                                    <p:anim calcmode="lin" valueType="num">
                                      <p:cBhvr additive="base">
                                        <p:cTn id="25" dur="1000" fill="hold"/>
                                        <p:tgtEl>
                                          <p:spTgt spid="922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92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0">
                                            <p:txEl>
                                              <p:pRg st="4" end="4"/>
                                            </p:txEl>
                                          </p:spTgt>
                                        </p:tgtEl>
                                        <p:attrNameLst>
                                          <p:attrName>style.visibility</p:attrName>
                                        </p:attrNameLst>
                                      </p:cBhvr>
                                      <p:to>
                                        <p:strVal val="visible"/>
                                      </p:to>
                                    </p:set>
                                    <p:anim calcmode="lin" valueType="num">
                                      <p:cBhvr additive="base">
                                        <p:cTn id="31" dur="1000" fill="hold"/>
                                        <p:tgtEl>
                                          <p:spTgt spid="9220">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92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0">
                                            <p:txEl>
                                              <p:pRg st="5" end="5"/>
                                            </p:txEl>
                                          </p:spTgt>
                                        </p:tgtEl>
                                        <p:attrNameLst>
                                          <p:attrName>style.visibility</p:attrName>
                                        </p:attrNameLst>
                                      </p:cBhvr>
                                      <p:to>
                                        <p:strVal val="visible"/>
                                      </p:to>
                                    </p:set>
                                    <p:anim calcmode="lin" valueType="num">
                                      <p:cBhvr additive="base">
                                        <p:cTn id="37" dur="1000" fill="hold"/>
                                        <p:tgtEl>
                                          <p:spTgt spid="9220">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922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20">
                                            <p:txEl>
                                              <p:pRg st="6" end="6"/>
                                            </p:txEl>
                                          </p:spTgt>
                                        </p:tgtEl>
                                        <p:attrNameLst>
                                          <p:attrName>style.visibility</p:attrName>
                                        </p:attrNameLst>
                                      </p:cBhvr>
                                      <p:to>
                                        <p:strVal val="visible"/>
                                      </p:to>
                                    </p:set>
                                    <p:anim calcmode="lin" valueType="num">
                                      <p:cBhvr additive="base">
                                        <p:cTn id="43" dur="1000" fill="hold"/>
                                        <p:tgtEl>
                                          <p:spTgt spid="9220">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922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20">
                                            <p:txEl>
                                              <p:pRg st="11" end="11"/>
                                            </p:txEl>
                                          </p:spTgt>
                                        </p:tgtEl>
                                        <p:attrNameLst>
                                          <p:attrName>style.visibility</p:attrName>
                                        </p:attrNameLst>
                                      </p:cBhvr>
                                      <p:to>
                                        <p:strVal val="visible"/>
                                      </p:to>
                                    </p:set>
                                    <p:anim calcmode="lin" valueType="num">
                                      <p:cBhvr additive="base">
                                        <p:cTn id="49" dur="1000" fill="hold"/>
                                        <p:tgtEl>
                                          <p:spTgt spid="9220">
                                            <p:txEl>
                                              <p:pRg st="11" end="11"/>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922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20">
                                            <p:txEl>
                                              <p:pRg st="12" end="12"/>
                                            </p:txEl>
                                          </p:spTgt>
                                        </p:tgtEl>
                                        <p:attrNameLst>
                                          <p:attrName>style.visibility</p:attrName>
                                        </p:attrNameLst>
                                      </p:cBhvr>
                                      <p:to>
                                        <p:strVal val="visible"/>
                                      </p:to>
                                    </p:set>
                                    <p:anim calcmode="lin" valueType="num">
                                      <p:cBhvr additive="base">
                                        <p:cTn id="55" dur="1000" fill="hold"/>
                                        <p:tgtEl>
                                          <p:spTgt spid="9220">
                                            <p:txEl>
                                              <p:pRg st="12" end="12"/>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9220">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2"/>
          <a:stretch>
            <a:fillRect/>
          </a:stretch>
        </p:blipFill>
        <p:spPr>
          <a:xfrm>
            <a:off x="635" y="0"/>
            <a:ext cx="9142730" cy="6857365"/>
          </a:xfrm>
          <a:prstGeom prst="rect">
            <a:avLst/>
          </a:prstGeom>
        </p:spPr>
      </p:pic>
      <p:sp>
        <p:nvSpPr>
          <p:cNvPr id="1024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114</a:t>
            </a:fld>
            <a:endParaRPr lang="en-US" altLang="x-none" sz="1400" b="1" dirty="0">
              <a:latin typeface="Arial" panose="020B0604020202020204" pitchFamily="34" charset="0"/>
              <a:ea typeface="宋体" panose="02010600030101010101" pitchFamily="2" charset="-122"/>
            </a:endParaRPr>
          </a:p>
        </p:txBody>
      </p:sp>
      <p:sp>
        <p:nvSpPr>
          <p:cNvPr id="10243"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0244"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0245" name="文本框 10244"/>
          <p:cNvSpPr txBox="1"/>
          <p:nvPr/>
        </p:nvSpPr>
        <p:spPr>
          <a:xfrm>
            <a:off x="744538" y="1500188"/>
            <a:ext cx="8366125" cy="4206875"/>
          </a:xfrm>
          <a:prstGeom prst="rect">
            <a:avLst/>
          </a:prstGeom>
          <a:noFill/>
          <a:ln w="9525">
            <a:noFill/>
          </a:ln>
        </p:spPr>
        <p:txBody>
          <a:bodyPr wrap="square">
            <a:spAutoFit/>
          </a:bodyPr>
          <a:lstStyle/>
          <a:p>
            <a:pPr lvl="0" algn="l" eaLnBrk="1" latinLnBrk="0" hangingPunct="1"/>
            <a:r>
              <a:rPr lang="zh-CN" altLang="en-US" sz="1800" dirty="0">
                <a:latin typeface="Times New Roman" panose="02020603050405020304" pitchFamily="18" charset="0"/>
                <a:ea typeface="宋体" panose="02010600030101010101" pitchFamily="2" charset="-122"/>
              </a:rPr>
              <a:t>一 新建项目，录制CRM系统登陆退出脚本。（具体操作步骤请参考实验八步骤一）。</a:t>
            </a:r>
          </a:p>
          <a:p>
            <a:pPr lvl="0" algn="l" eaLnBrk="1" latinLnBrk="0" hangingPunct="1"/>
            <a:r>
              <a:rPr lang="zh-CN" altLang="en-US" sz="1800" dirty="0">
                <a:latin typeface="Times New Roman" panose="02020603050405020304" pitchFamily="18" charset="0"/>
                <a:ea typeface="宋体" panose="02010600030101010101" pitchFamily="2" charset="-122"/>
              </a:rPr>
              <a:t>二 在执行器中新建场景，并在场景中添加项目，如下图所示：</a:t>
            </a:r>
          </a:p>
          <a:p>
            <a:pPr lvl="0" algn="l" eaLnBrk="1" latinLnBrk="0" hangingPunct="1"/>
            <a:endParaRPr lang="zh-CN" altLang="en-US" sz="1800"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834390" y="2534285"/>
            <a:ext cx="7193280" cy="3631565"/>
          </a:xfrm>
          <a:prstGeom prst="rect">
            <a:avLst/>
          </a:prstGeom>
        </p:spPr>
      </p:pic>
      <p:grpSp>
        <p:nvGrpSpPr>
          <p:cNvPr id="10250" name="组合 9"/>
          <p:cNvGrpSpPr/>
          <p:nvPr/>
        </p:nvGrpSpPr>
        <p:grpSpPr>
          <a:xfrm>
            <a:off x="861060" y="2855913"/>
            <a:ext cx="990600" cy="1000125"/>
            <a:chOff x="0" y="0"/>
            <a:chExt cx="990600" cy="1000125"/>
          </a:xfrm>
        </p:grpSpPr>
        <p:pic>
          <p:nvPicPr>
            <p:cNvPr id="10251" name="Picture 3"/>
            <p:cNvPicPr>
              <a:picLocks noChangeAspect="1"/>
            </p:cNvPicPr>
            <p:nvPr/>
          </p:nvPicPr>
          <p:blipFill>
            <a:blip r:embed="rId5"/>
            <a:stretch>
              <a:fillRect/>
            </a:stretch>
          </p:blipFill>
          <p:spPr>
            <a:xfrm>
              <a:off x="0" y="0"/>
              <a:ext cx="990600" cy="1000125"/>
            </a:xfrm>
            <a:prstGeom prst="rect">
              <a:avLst/>
            </a:prstGeom>
            <a:noFill/>
            <a:ln w="9525">
              <a:noFill/>
            </a:ln>
          </p:spPr>
        </p:pic>
        <p:sp>
          <p:nvSpPr>
            <p:cNvPr id="10252" name="矩形 8"/>
            <p:cNvSpPr/>
            <p:nvPr/>
          </p:nvSpPr>
          <p:spPr>
            <a:xfrm>
              <a:off x="71437" y="285750"/>
              <a:ext cx="857250" cy="214312"/>
            </a:xfrm>
            <a:prstGeom prst="rect">
              <a:avLst/>
            </a:prstGeom>
            <a:noFill/>
            <a:ln w="25400" cap="flat" cmpd="sng">
              <a:solidFill>
                <a:srgbClr val="FF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onstantia" panose="02030602050306030303" pitchFamily="18" charset="0"/>
                <a:ea typeface="宋体" panose="02010600030101010101" pitchFamily="2" charset="-122"/>
              </a:endParaRPr>
            </a:p>
          </p:txBody>
        </p:sp>
      </p:grpSp>
      <p:grpSp>
        <p:nvGrpSpPr>
          <p:cNvPr id="10247" name="组合 12"/>
          <p:cNvGrpSpPr/>
          <p:nvPr/>
        </p:nvGrpSpPr>
        <p:grpSpPr>
          <a:xfrm>
            <a:off x="3157220" y="3620770"/>
            <a:ext cx="2828925" cy="1209675"/>
            <a:chOff x="0" y="0"/>
            <a:chExt cx="2828925" cy="1209675"/>
          </a:xfrm>
        </p:grpSpPr>
        <p:pic>
          <p:nvPicPr>
            <p:cNvPr id="10248" name="Picture 4"/>
            <p:cNvPicPr>
              <a:picLocks noChangeAspect="1"/>
            </p:cNvPicPr>
            <p:nvPr/>
          </p:nvPicPr>
          <p:blipFill>
            <a:blip r:embed="rId6"/>
            <a:stretch>
              <a:fillRect/>
            </a:stretch>
          </p:blipFill>
          <p:spPr>
            <a:xfrm>
              <a:off x="0" y="0"/>
              <a:ext cx="2828925" cy="1209675"/>
            </a:xfrm>
            <a:prstGeom prst="rect">
              <a:avLst/>
            </a:prstGeom>
            <a:noFill/>
            <a:ln w="9525">
              <a:noFill/>
            </a:ln>
          </p:spPr>
        </p:pic>
        <p:sp>
          <p:nvSpPr>
            <p:cNvPr id="10249" name="矩形 11"/>
            <p:cNvSpPr/>
            <p:nvPr/>
          </p:nvSpPr>
          <p:spPr>
            <a:xfrm>
              <a:off x="485775" y="461962"/>
              <a:ext cx="2214562" cy="285750"/>
            </a:xfrm>
            <a:prstGeom prst="rect">
              <a:avLst/>
            </a:prstGeom>
            <a:noFill/>
            <a:ln w="25400" cap="flat" cmpd="sng">
              <a:solidFill>
                <a:srgbClr val="FF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onstantia" panose="02030602050306030303"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additive="base">
                                        <p:cTn id="7" dur="500" fill="hold"/>
                                        <p:tgtEl>
                                          <p:spTgt spid="10247"/>
                                        </p:tgtEl>
                                        <p:attrNameLst>
                                          <p:attrName>ppt_x</p:attrName>
                                        </p:attrNameLst>
                                      </p:cBhvr>
                                      <p:tavLst>
                                        <p:tav tm="0">
                                          <p:val>
                                            <p:strVal val="#ppt_x"/>
                                          </p:val>
                                        </p:tav>
                                        <p:tav tm="100000">
                                          <p:val>
                                            <p:strVal val="#ppt_x"/>
                                          </p:val>
                                        </p:tav>
                                      </p:tavLst>
                                    </p:anim>
                                    <p:anim calcmode="lin" valueType="num">
                                      <p:cBhvr additive="base">
                                        <p:cTn id="8"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additive="base">
                                        <p:cTn id="13" dur="500" fill="hold"/>
                                        <p:tgtEl>
                                          <p:spTgt spid="10250"/>
                                        </p:tgtEl>
                                        <p:attrNameLst>
                                          <p:attrName>ppt_x</p:attrName>
                                        </p:attrNameLst>
                                      </p:cBhvr>
                                      <p:tavLst>
                                        <p:tav tm="0">
                                          <p:val>
                                            <p:strVal val="#ppt_x"/>
                                          </p:val>
                                        </p:tav>
                                        <p:tav tm="100000">
                                          <p:val>
                                            <p:strVal val="#ppt_x"/>
                                          </p:val>
                                        </p:tav>
                                      </p:tavLst>
                                    </p:anim>
                                    <p:anim calcmode="lin" valueType="num">
                                      <p:cBhvr additive="base">
                                        <p:cTn id="14"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2"/>
          <a:stretch>
            <a:fillRect/>
          </a:stretch>
        </p:blipFill>
        <p:spPr>
          <a:xfrm>
            <a:off x="635" y="0"/>
            <a:ext cx="9142730" cy="6857365"/>
          </a:xfrm>
          <a:prstGeom prst="rect">
            <a:avLst/>
          </a:prstGeom>
        </p:spPr>
      </p:pic>
      <p:sp>
        <p:nvSpPr>
          <p:cNvPr id="1126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115</a:t>
            </a:fld>
            <a:endParaRPr lang="en-US" altLang="x-none" sz="1400" b="1" dirty="0">
              <a:latin typeface="Arial" panose="020B0604020202020204" pitchFamily="34" charset="0"/>
              <a:ea typeface="宋体" panose="02010600030101010101" pitchFamily="2" charset="-122"/>
            </a:endParaRPr>
          </a:p>
        </p:txBody>
      </p:sp>
      <p:sp>
        <p:nvSpPr>
          <p:cNvPr id="11267" name="Rectangle 2"/>
          <p:cNvSpPr>
            <a:spLocks noGrp="1"/>
          </p:cNvSpPr>
          <p:nvPr>
            <p:ph type="title"/>
          </p:nvPr>
        </p:nvSpPr>
        <p:spPr>
          <a:xfrm>
            <a:off x="552450" y="413068"/>
            <a:ext cx="8229600" cy="792162"/>
          </a:xfrm>
        </p:spPr>
        <p:txBody>
          <a:bodyPr vert="horz" wrap="square" anchor="ctr"/>
          <a:lstStyle/>
          <a:p>
            <a:pPr lvl="0"/>
            <a:r>
              <a:rPr lang="zh-CN" altLang="en-US" dirty="0">
                <a:latin typeface="黑体" panose="02010609060101010101" pitchFamily="49" charset="-122"/>
              </a:rPr>
              <a:t>实验步骤</a:t>
            </a:r>
          </a:p>
        </p:txBody>
      </p:sp>
      <p:sp>
        <p:nvSpPr>
          <p:cNvPr id="11268" name="Rectangle 3"/>
          <p:cNvSpPr>
            <a:spLocks noGrp="1"/>
          </p:cNvSpPr>
          <p:nvPr>
            <p:ph type="body"/>
          </p:nvPr>
        </p:nvSpPr>
        <p:spPr>
          <a:xfrm>
            <a:off x="684530" y="813435"/>
            <a:ext cx="8230870" cy="5568315"/>
          </a:xfrm>
        </p:spPr>
        <p:txBody>
          <a:bodyPr vert="horz" wrap="square" anchor="t"/>
          <a:lstStyle/>
          <a:p>
            <a:pPr lvl="0">
              <a:lnSpc>
                <a:spcPct val="120000"/>
              </a:lnSpc>
              <a:buNone/>
            </a:pPr>
            <a:r>
              <a:rPr lang="zh-CN" altLang="en-US" sz="2400" dirty="0"/>
              <a:t>在场景添加项目。</a:t>
            </a:r>
          </a:p>
          <a:p>
            <a:pPr lvl="0"/>
            <a:r>
              <a:rPr lang="zh-CN" altLang="en-US" sz="2400" dirty="0"/>
              <a:t>点击添加项目按钮。</a:t>
            </a:r>
            <a:endParaRPr lang="en-US" altLang="x-none" sz="2400" dirty="0"/>
          </a:p>
          <a:p>
            <a:pPr lvl="0">
              <a:lnSpc>
                <a:spcPct val="120000"/>
              </a:lnSpc>
              <a:buNone/>
            </a:pPr>
            <a:endParaRPr lang="en-US" altLang="x-none" sz="2400" dirty="0"/>
          </a:p>
          <a:p>
            <a:pPr lvl="0">
              <a:lnSpc>
                <a:spcPct val="120000"/>
              </a:lnSpc>
              <a:buNone/>
            </a:pPr>
            <a:r>
              <a:rPr lang="en-US" altLang="x-none" sz="2400" dirty="0"/>
              <a:t>选择要创建场景的项目</a:t>
            </a:r>
            <a:r>
              <a:rPr lang="zh-CN" altLang="en-US" sz="2400" dirty="0"/>
              <a:t>,点击</a:t>
            </a:r>
            <a:r>
              <a:rPr lang="en-US" altLang="zh-CN" sz="2400" dirty="0"/>
              <a:t>ok</a:t>
            </a:r>
            <a:r>
              <a:rPr lang="zh-CN" altLang="en-US" sz="2400" dirty="0"/>
              <a:t>。</a:t>
            </a:r>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r>
              <a:rPr lang="zh-CN" altLang="en-US" sz="900" dirty="0"/>
              <a:t>  </a:t>
            </a:r>
          </a:p>
          <a:p>
            <a:pPr lvl="0">
              <a:lnSpc>
                <a:spcPct val="120000"/>
              </a:lnSpc>
              <a:buNone/>
            </a:pPr>
            <a:r>
              <a:rPr lang="zh-CN" altLang="en-US" sz="900" dirty="0"/>
              <a:t>             </a:t>
            </a:r>
          </a:p>
        </p:txBody>
      </p:sp>
      <p:sp>
        <p:nvSpPr>
          <p:cNvPr id="11269"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11270" name="Picture 2"/>
          <p:cNvPicPr>
            <a:picLocks noChangeAspect="1"/>
          </p:cNvPicPr>
          <p:nvPr/>
        </p:nvPicPr>
        <p:blipFill>
          <a:blip r:embed="rId4"/>
          <a:stretch>
            <a:fillRect/>
          </a:stretch>
        </p:blipFill>
        <p:spPr>
          <a:xfrm>
            <a:off x="3715385" y="1351280"/>
            <a:ext cx="871220" cy="951865"/>
          </a:xfrm>
          <a:prstGeom prst="rect">
            <a:avLst/>
          </a:prstGeom>
          <a:noFill/>
          <a:ln w="9525">
            <a:noFill/>
          </a:ln>
        </p:spPr>
      </p:pic>
      <p:pic>
        <p:nvPicPr>
          <p:cNvPr id="2" name="图片 1"/>
          <p:cNvPicPr>
            <a:picLocks noChangeAspect="1"/>
          </p:cNvPicPr>
          <p:nvPr/>
        </p:nvPicPr>
        <p:blipFill>
          <a:blip r:embed="rId5"/>
          <a:stretch>
            <a:fillRect/>
          </a:stretch>
        </p:blipFill>
        <p:spPr>
          <a:xfrm>
            <a:off x="1220470" y="2751455"/>
            <a:ext cx="5476240" cy="3846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10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10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anim calcmode="lin" valueType="num">
                                      <p:cBhvr additive="base">
                                        <p:cTn id="19" dur="10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8">
                                            <p:txEl>
                                              <p:pRg st="8" end="8"/>
                                            </p:txEl>
                                          </p:spTgt>
                                        </p:tgtEl>
                                        <p:attrNameLst>
                                          <p:attrName>style.visibility</p:attrName>
                                        </p:attrNameLst>
                                      </p:cBhvr>
                                      <p:to>
                                        <p:strVal val="visible"/>
                                      </p:to>
                                    </p:set>
                                    <p:anim calcmode="lin" valueType="num">
                                      <p:cBhvr additive="base">
                                        <p:cTn id="25" dur="1000" fill="hold"/>
                                        <p:tgtEl>
                                          <p:spTgt spid="11268">
                                            <p:txEl>
                                              <p:pRg st="8" end="8"/>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26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8">
                                            <p:txEl>
                                              <p:pRg st="9" end="9"/>
                                            </p:txEl>
                                          </p:spTgt>
                                        </p:tgtEl>
                                        <p:attrNameLst>
                                          <p:attrName>style.visibility</p:attrName>
                                        </p:attrNameLst>
                                      </p:cBhvr>
                                      <p:to>
                                        <p:strVal val="visible"/>
                                      </p:to>
                                    </p:set>
                                    <p:anim calcmode="lin" valueType="num">
                                      <p:cBhvr additive="base">
                                        <p:cTn id="31" dur="1000" fill="hold"/>
                                        <p:tgtEl>
                                          <p:spTgt spid="11268">
                                            <p:txEl>
                                              <p:pRg st="9" end="9"/>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126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229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116</a:t>
            </a:fld>
            <a:endParaRPr lang="en-US" altLang="x-none" sz="1400" b="1" dirty="0">
              <a:latin typeface="Arial" panose="020B0604020202020204" pitchFamily="34" charset="0"/>
              <a:ea typeface="宋体" panose="02010600030101010101" pitchFamily="2" charset="-122"/>
            </a:endParaRPr>
          </a:p>
        </p:txBody>
      </p:sp>
      <p:sp>
        <p:nvSpPr>
          <p:cNvPr id="12291"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2292" name="Rectangle 3"/>
          <p:cNvSpPr>
            <a:spLocks noGrp="1"/>
          </p:cNvSpPr>
          <p:nvPr>
            <p:ph type="body"/>
          </p:nvPr>
        </p:nvSpPr>
        <p:spPr>
          <a:xfrm>
            <a:off x="684213" y="1844675"/>
            <a:ext cx="8231187" cy="4248150"/>
          </a:xfrm>
        </p:spPr>
        <p:txBody>
          <a:bodyPr vert="horz" wrap="square" anchor="t"/>
          <a:lstStyle/>
          <a:p>
            <a:pPr lvl="0">
              <a:lnSpc>
                <a:spcPct val="120000"/>
              </a:lnSpc>
              <a:buNone/>
            </a:pPr>
            <a:r>
              <a:rPr lang="zh-CN" altLang="en-US" sz="2000" dirty="0"/>
              <a:t>三 启动组设置。</a:t>
            </a:r>
          </a:p>
          <a:p>
            <a:pPr lvl="0">
              <a:lnSpc>
                <a:spcPct val="120000"/>
              </a:lnSpc>
              <a:buNone/>
            </a:pPr>
            <a:r>
              <a:rPr lang="zh-CN" altLang="en-US" sz="1800" dirty="0"/>
              <a:t>	启动组，设定了场景何时启动，可以选择立即启动，也可以选择在等待一段时间后再启动，或者是在运行完某一个场景后启动（用在执行多场景的时候）。</a:t>
            </a:r>
          </a:p>
          <a:p>
            <a:pPr lvl="0">
              <a:lnSpc>
                <a:spcPct val="120000"/>
              </a:lnSpc>
              <a:buNone/>
            </a:pPr>
            <a:endParaRPr lang="zh-CN" altLang="en-US" sz="2000" dirty="0"/>
          </a:p>
          <a:p>
            <a:pPr lvl="0">
              <a:lnSpc>
                <a:spcPct val="120000"/>
              </a:lnSpc>
              <a:buNone/>
            </a:pPr>
            <a:endParaRPr lang="zh-CN" altLang="en-US" sz="800" dirty="0"/>
          </a:p>
          <a:p>
            <a:pPr lvl="0">
              <a:lnSpc>
                <a:spcPct val="120000"/>
              </a:lnSpc>
              <a:buNone/>
            </a:pPr>
            <a:endParaRPr lang="zh-CN" altLang="en-US" sz="800" dirty="0"/>
          </a:p>
          <a:p>
            <a:pPr lvl="0">
              <a:lnSpc>
                <a:spcPct val="120000"/>
              </a:lnSpc>
              <a:buNone/>
            </a:pPr>
            <a:endParaRPr lang="zh-CN" altLang="en-US" sz="800" dirty="0"/>
          </a:p>
          <a:p>
            <a:pPr lvl="0">
              <a:lnSpc>
                <a:spcPct val="120000"/>
              </a:lnSpc>
              <a:buNone/>
            </a:pPr>
            <a:endParaRPr lang="zh-CN" altLang="en-US" sz="800" dirty="0"/>
          </a:p>
          <a:p>
            <a:pPr lvl="0">
              <a:lnSpc>
                <a:spcPct val="120000"/>
              </a:lnSpc>
              <a:buNone/>
            </a:pPr>
            <a:r>
              <a:rPr lang="zh-CN" altLang="en-US" sz="800" dirty="0"/>
              <a:t>  </a:t>
            </a:r>
          </a:p>
          <a:p>
            <a:pPr lvl="0">
              <a:lnSpc>
                <a:spcPct val="120000"/>
              </a:lnSpc>
              <a:buNone/>
            </a:pPr>
            <a:r>
              <a:rPr lang="zh-CN" altLang="en-US" sz="800" dirty="0"/>
              <a:t>             </a:t>
            </a:r>
          </a:p>
        </p:txBody>
      </p:sp>
      <p:sp>
        <p:nvSpPr>
          <p:cNvPr id="12293"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12294" name="Picture 2"/>
          <p:cNvPicPr>
            <a:picLocks noChangeAspect="1"/>
          </p:cNvPicPr>
          <p:nvPr/>
        </p:nvPicPr>
        <p:blipFill>
          <a:blip r:embed="rId4"/>
          <a:stretch>
            <a:fillRect/>
          </a:stretch>
        </p:blipFill>
        <p:spPr>
          <a:xfrm>
            <a:off x="1692275" y="3213100"/>
            <a:ext cx="5472113" cy="29257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10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10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2">
                                            <p:txEl>
                                              <p:pRg st="7" end="7"/>
                                            </p:txEl>
                                          </p:spTgt>
                                        </p:tgtEl>
                                        <p:attrNameLst>
                                          <p:attrName>style.visibility</p:attrName>
                                        </p:attrNameLst>
                                      </p:cBhvr>
                                      <p:to>
                                        <p:strVal val="visible"/>
                                      </p:to>
                                    </p:set>
                                    <p:anim calcmode="lin" valueType="num">
                                      <p:cBhvr additive="base">
                                        <p:cTn id="19" dur="1000" fill="hold"/>
                                        <p:tgtEl>
                                          <p:spTgt spid="12292">
                                            <p:txEl>
                                              <p:pRg st="7" end="7"/>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229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2">
                                            <p:txEl>
                                              <p:pRg st="8" end="8"/>
                                            </p:txEl>
                                          </p:spTgt>
                                        </p:tgtEl>
                                        <p:attrNameLst>
                                          <p:attrName>style.visibility</p:attrName>
                                        </p:attrNameLst>
                                      </p:cBhvr>
                                      <p:to>
                                        <p:strVal val="visible"/>
                                      </p:to>
                                    </p:set>
                                    <p:anim calcmode="lin" valueType="num">
                                      <p:cBhvr additive="base">
                                        <p:cTn id="25" dur="1000" fill="hold"/>
                                        <p:tgtEl>
                                          <p:spTgt spid="12292">
                                            <p:txEl>
                                              <p:pRg st="8" end="8"/>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229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4"/>
                                        </p:tgtEl>
                                        <p:attrNameLst>
                                          <p:attrName>style.visibility</p:attrName>
                                        </p:attrNameLst>
                                      </p:cBhvr>
                                      <p:to>
                                        <p:strVal val="visible"/>
                                      </p:to>
                                    </p:set>
                                    <p:anim calcmode="lin" valueType="num">
                                      <p:cBhvr additive="base">
                                        <p:cTn id="31" dur="500" fill="hold"/>
                                        <p:tgtEl>
                                          <p:spTgt spid="12294"/>
                                        </p:tgtEl>
                                        <p:attrNameLst>
                                          <p:attrName>ppt_x</p:attrName>
                                        </p:attrNameLst>
                                      </p:cBhvr>
                                      <p:tavLst>
                                        <p:tav tm="0">
                                          <p:val>
                                            <p:strVal val="#ppt_x"/>
                                          </p:val>
                                        </p:tav>
                                        <p:tav tm="100000">
                                          <p:val>
                                            <p:strVal val="#ppt_x"/>
                                          </p:val>
                                        </p:tav>
                                      </p:tavLst>
                                    </p:anim>
                                    <p:anim calcmode="lin" valueType="num">
                                      <p:cBhvr additive="base">
                                        <p:cTn id="32"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331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117</a:t>
            </a:fld>
            <a:endParaRPr lang="en-US" altLang="x-none" sz="1400" b="1" dirty="0">
              <a:latin typeface="Arial" panose="020B0604020202020204" pitchFamily="34" charset="0"/>
              <a:ea typeface="宋体" panose="02010600030101010101" pitchFamily="2" charset="-122"/>
            </a:endParaRPr>
          </a:p>
        </p:txBody>
      </p:sp>
      <p:sp>
        <p:nvSpPr>
          <p:cNvPr id="13315"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3316" name="Rectangle 3"/>
          <p:cNvSpPr>
            <a:spLocks noGrp="1"/>
          </p:cNvSpPr>
          <p:nvPr>
            <p:ph type="body"/>
          </p:nvPr>
        </p:nvSpPr>
        <p:spPr>
          <a:xfrm>
            <a:off x="684213" y="1844675"/>
            <a:ext cx="8231187" cy="4248150"/>
          </a:xfrm>
        </p:spPr>
        <p:txBody>
          <a:bodyPr vert="horz" wrap="square" anchor="t"/>
          <a:lstStyle/>
          <a:p>
            <a:pPr lvl="0">
              <a:lnSpc>
                <a:spcPct val="120000"/>
              </a:lnSpc>
              <a:buNone/>
            </a:pPr>
            <a:r>
              <a:rPr lang="zh-CN" altLang="en-US" sz="2400" dirty="0"/>
              <a:t>四 启动虚拟用户设置。</a:t>
            </a:r>
          </a:p>
          <a:p>
            <a:pPr lvl="0">
              <a:buNone/>
            </a:pPr>
            <a:r>
              <a:rPr lang="zh-CN" altLang="en-US" sz="2400" dirty="0"/>
              <a:t>	启动虚拟用户，该项设定了所有虚拟用户的启动方式，可以选择所有虚拟用户同时启动，也可以选择每个指定时间内启动指定数目的虚拟用户。</a:t>
            </a:r>
          </a:p>
          <a:p>
            <a:pPr lvl="0">
              <a:lnSpc>
                <a:spcPct val="120000"/>
              </a:lnSpc>
              <a:buNone/>
            </a:pPr>
            <a:endParaRPr lang="zh-CN" altLang="en-US" sz="24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r>
              <a:rPr lang="zh-CN" altLang="en-US" sz="900" dirty="0"/>
              <a:t>  </a:t>
            </a:r>
          </a:p>
          <a:p>
            <a:pPr lvl="0">
              <a:lnSpc>
                <a:spcPct val="120000"/>
              </a:lnSpc>
              <a:buNone/>
            </a:pPr>
            <a:r>
              <a:rPr lang="zh-CN" altLang="en-US" sz="900" dirty="0"/>
              <a:t>             </a:t>
            </a:r>
          </a:p>
        </p:txBody>
      </p:sp>
      <p:sp>
        <p:nvSpPr>
          <p:cNvPr id="13317"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13318" name="Picture 2"/>
          <p:cNvPicPr>
            <a:picLocks noChangeAspect="1"/>
          </p:cNvPicPr>
          <p:nvPr/>
        </p:nvPicPr>
        <p:blipFill>
          <a:blip r:embed="rId4"/>
          <a:stretch>
            <a:fillRect/>
          </a:stretch>
        </p:blipFill>
        <p:spPr>
          <a:xfrm>
            <a:off x="1403350" y="3644900"/>
            <a:ext cx="5072063" cy="27209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1000" fill="hold"/>
                                        <p:tgtEl>
                                          <p:spTgt spid="1331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3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1000" fill="hold"/>
                                        <p:tgtEl>
                                          <p:spTgt spid="13316">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33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6">
                                            <p:txEl>
                                              <p:pRg st="7" end="7"/>
                                            </p:txEl>
                                          </p:spTgt>
                                        </p:tgtEl>
                                        <p:attrNameLst>
                                          <p:attrName>style.visibility</p:attrName>
                                        </p:attrNameLst>
                                      </p:cBhvr>
                                      <p:to>
                                        <p:strVal val="visible"/>
                                      </p:to>
                                    </p:set>
                                    <p:anim calcmode="lin" valueType="num">
                                      <p:cBhvr additive="base">
                                        <p:cTn id="19" dur="1000" fill="hold"/>
                                        <p:tgtEl>
                                          <p:spTgt spid="13316">
                                            <p:txEl>
                                              <p:pRg st="7" end="7"/>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33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6">
                                            <p:txEl>
                                              <p:pRg st="8" end="8"/>
                                            </p:txEl>
                                          </p:spTgt>
                                        </p:tgtEl>
                                        <p:attrNameLst>
                                          <p:attrName>style.visibility</p:attrName>
                                        </p:attrNameLst>
                                      </p:cBhvr>
                                      <p:to>
                                        <p:strVal val="visible"/>
                                      </p:to>
                                    </p:set>
                                    <p:anim calcmode="lin" valueType="num">
                                      <p:cBhvr additive="base">
                                        <p:cTn id="25" dur="1000" fill="hold"/>
                                        <p:tgtEl>
                                          <p:spTgt spid="13316">
                                            <p:txEl>
                                              <p:pRg st="8" end="8"/>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331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8"/>
                                        </p:tgtEl>
                                        <p:attrNameLst>
                                          <p:attrName>style.visibility</p:attrName>
                                        </p:attrNameLst>
                                      </p:cBhvr>
                                      <p:to>
                                        <p:strVal val="visible"/>
                                      </p:to>
                                    </p:set>
                                    <p:anim calcmode="lin" valueType="num">
                                      <p:cBhvr additive="base">
                                        <p:cTn id="31" dur="500" fill="hold"/>
                                        <p:tgtEl>
                                          <p:spTgt spid="13318"/>
                                        </p:tgtEl>
                                        <p:attrNameLst>
                                          <p:attrName>ppt_x</p:attrName>
                                        </p:attrNameLst>
                                      </p:cBhvr>
                                      <p:tavLst>
                                        <p:tav tm="0">
                                          <p:val>
                                            <p:strVal val="#ppt_x"/>
                                          </p:val>
                                        </p:tav>
                                        <p:tav tm="100000">
                                          <p:val>
                                            <p:strVal val="#ppt_x"/>
                                          </p:val>
                                        </p:tav>
                                      </p:tavLst>
                                    </p:anim>
                                    <p:anim calcmode="lin" valueType="num">
                                      <p:cBhvr additive="base">
                                        <p:cTn id="32"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433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118</a:t>
            </a:fld>
            <a:endParaRPr lang="en-US" altLang="x-none" sz="1400" b="1" dirty="0">
              <a:latin typeface="Arial" panose="020B0604020202020204" pitchFamily="34" charset="0"/>
              <a:ea typeface="宋体" panose="02010600030101010101" pitchFamily="2" charset="-122"/>
            </a:endParaRPr>
          </a:p>
        </p:txBody>
      </p:sp>
      <p:sp>
        <p:nvSpPr>
          <p:cNvPr id="14339"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4340" name="Rectangle 3"/>
          <p:cNvSpPr>
            <a:spLocks noGrp="1"/>
          </p:cNvSpPr>
          <p:nvPr>
            <p:ph type="body"/>
          </p:nvPr>
        </p:nvSpPr>
        <p:spPr>
          <a:xfrm>
            <a:off x="684213" y="1844675"/>
            <a:ext cx="8231187" cy="4248150"/>
          </a:xfrm>
        </p:spPr>
        <p:txBody>
          <a:bodyPr vert="horz" wrap="square" anchor="t"/>
          <a:lstStyle/>
          <a:p>
            <a:pPr lvl="0">
              <a:lnSpc>
                <a:spcPct val="120000"/>
              </a:lnSpc>
              <a:buNone/>
            </a:pPr>
            <a:r>
              <a:rPr lang="zh-CN" altLang="en-US" sz="2400" dirty="0"/>
              <a:t>五 持续时间设置。</a:t>
            </a:r>
          </a:p>
          <a:p>
            <a:pPr lvl="0">
              <a:buNone/>
            </a:pPr>
            <a:r>
              <a:rPr lang="zh-CN" altLang="en-US" sz="2400" dirty="0"/>
              <a:t>	持续时间，该项设定了所有虚拟用户在启动之后运行的时间，可以选择执行完测试脚本后立即停止，也可选择持续运行一段时间后停止。</a:t>
            </a:r>
          </a:p>
          <a:p>
            <a:pPr lvl="0">
              <a:lnSpc>
                <a:spcPct val="120000"/>
              </a:lnSpc>
              <a:buNone/>
            </a:pPr>
            <a:endParaRPr lang="zh-CN" altLang="en-US" sz="2400" dirty="0"/>
          </a:p>
          <a:p>
            <a:pPr lvl="0">
              <a:lnSpc>
                <a:spcPct val="120000"/>
              </a:lnSpc>
              <a:buNone/>
            </a:pPr>
            <a:endParaRPr lang="zh-CN" altLang="en-US" sz="24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r>
              <a:rPr lang="zh-CN" altLang="en-US" sz="900" dirty="0"/>
              <a:t>  </a:t>
            </a:r>
          </a:p>
          <a:p>
            <a:pPr lvl="0">
              <a:lnSpc>
                <a:spcPct val="120000"/>
              </a:lnSpc>
              <a:buNone/>
            </a:pPr>
            <a:r>
              <a:rPr lang="zh-CN" altLang="en-US" sz="900" dirty="0"/>
              <a:t>             </a:t>
            </a:r>
          </a:p>
        </p:txBody>
      </p:sp>
      <p:sp>
        <p:nvSpPr>
          <p:cNvPr id="14341"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14342" name="Picture 2"/>
          <p:cNvPicPr>
            <a:picLocks noChangeAspect="1"/>
          </p:cNvPicPr>
          <p:nvPr/>
        </p:nvPicPr>
        <p:blipFill>
          <a:blip r:embed="rId4"/>
          <a:stretch>
            <a:fillRect/>
          </a:stretch>
        </p:blipFill>
        <p:spPr>
          <a:xfrm>
            <a:off x="1619250" y="3573463"/>
            <a:ext cx="5365750" cy="2635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1000" fill="hold"/>
                                        <p:tgtEl>
                                          <p:spTgt spid="1434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3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1000" fill="hold"/>
                                        <p:tgtEl>
                                          <p:spTgt spid="1434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3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0">
                                            <p:txEl>
                                              <p:pRg st="8" end="8"/>
                                            </p:txEl>
                                          </p:spTgt>
                                        </p:tgtEl>
                                        <p:attrNameLst>
                                          <p:attrName>style.visibility</p:attrName>
                                        </p:attrNameLst>
                                      </p:cBhvr>
                                      <p:to>
                                        <p:strVal val="visible"/>
                                      </p:to>
                                    </p:set>
                                    <p:anim calcmode="lin" valueType="num">
                                      <p:cBhvr additive="base">
                                        <p:cTn id="19" dur="1000" fill="hold"/>
                                        <p:tgtEl>
                                          <p:spTgt spid="14340">
                                            <p:txEl>
                                              <p:pRg st="8" end="8"/>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34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0">
                                            <p:txEl>
                                              <p:pRg st="9" end="9"/>
                                            </p:txEl>
                                          </p:spTgt>
                                        </p:tgtEl>
                                        <p:attrNameLst>
                                          <p:attrName>style.visibility</p:attrName>
                                        </p:attrNameLst>
                                      </p:cBhvr>
                                      <p:to>
                                        <p:strVal val="visible"/>
                                      </p:to>
                                    </p:set>
                                    <p:anim calcmode="lin" valueType="num">
                                      <p:cBhvr additive="base">
                                        <p:cTn id="25" dur="1000" fill="hold"/>
                                        <p:tgtEl>
                                          <p:spTgt spid="14340">
                                            <p:txEl>
                                              <p:pRg st="9" end="9"/>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434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2"/>
                                        </p:tgtEl>
                                        <p:attrNameLst>
                                          <p:attrName>style.visibility</p:attrName>
                                        </p:attrNameLst>
                                      </p:cBhvr>
                                      <p:to>
                                        <p:strVal val="visible"/>
                                      </p:to>
                                    </p:set>
                                    <p:anim calcmode="lin" valueType="num">
                                      <p:cBhvr additive="base">
                                        <p:cTn id="31" dur="500" fill="hold"/>
                                        <p:tgtEl>
                                          <p:spTgt spid="14342"/>
                                        </p:tgtEl>
                                        <p:attrNameLst>
                                          <p:attrName>ppt_x</p:attrName>
                                        </p:attrNameLst>
                                      </p:cBhvr>
                                      <p:tavLst>
                                        <p:tav tm="0">
                                          <p:val>
                                            <p:strVal val="#ppt_x"/>
                                          </p:val>
                                        </p:tav>
                                        <p:tav tm="100000">
                                          <p:val>
                                            <p:strVal val="#ppt_x"/>
                                          </p:val>
                                        </p:tav>
                                      </p:tavLst>
                                    </p:anim>
                                    <p:anim calcmode="lin" valueType="num">
                                      <p:cBhvr additive="base">
                                        <p:cTn id="32"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536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119</a:t>
            </a:fld>
            <a:endParaRPr lang="en-US" altLang="x-none" sz="1400" b="1" dirty="0">
              <a:latin typeface="Arial" panose="020B0604020202020204" pitchFamily="34" charset="0"/>
              <a:ea typeface="宋体" panose="02010600030101010101" pitchFamily="2" charset="-122"/>
            </a:endParaRPr>
          </a:p>
        </p:txBody>
      </p:sp>
      <p:sp>
        <p:nvSpPr>
          <p:cNvPr id="15363"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5364" name="Rectangle 3"/>
          <p:cNvSpPr>
            <a:spLocks noGrp="1"/>
          </p:cNvSpPr>
          <p:nvPr>
            <p:ph type="body"/>
          </p:nvPr>
        </p:nvSpPr>
        <p:spPr>
          <a:xfrm>
            <a:off x="684213" y="1844675"/>
            <a:ext cx="8231187" cy="4248150"/>
          </a:xfrm>
        </p:spPr>
        <p:txBody>
          <a:bodyPr vert="horz" wrap="square" anchor="t"/>
          <a:lstStyle/>
          <a:p>
            <a:pPr lvl="0">
              <a:lnSpc>
                <a:spcPct val="120000"/>
              </a:lnSpc>
              <a:buNone/>
            </a:pPr>
            <a:r>
              <a:rPr lang="zh-CN" altLang="en-US" sz="2400" dirty="0"/>
              <a:t>六 停止虚拟用户设置。</a:t>
            </a:r>
          </a:p>
          <a:p>
            <a:pPr lvl="0">
              <a:buNone/>
            </a:pPr>
            <a:r>
              <a:rPr lang="zh-CN" altLang="en-US" sz="2400" dirty="0"/>
              <a:t>	停止虚拟用户，该项设定了所有虚拟用户的停止方式，可以选择所有虚拟用户同时停止，也可以选择每个指定时间内停止指定数目的虚拟用户。</a:t>
            </a:r>
          </a:p>
          <a:p>
            <a:pPr lvl="0">
              <a:lnSpc>
                <a:spcPct val="120000"/>
              </a:lnSpc>
              <a:buNone/>
            </a:pPr>
            <a:endParaRPr lang="zh-CN" altLang="en-US" sz="24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r>
              <a:rPr lang="zh-CN" altLang="en-US" sz="900" dirty="0"/>
              <a:t>  </a:t>
            </a:r>
          </a:p>
          <a:p>
            <a:pPr lvl="0">
              <a:lnSpc>
                <a:spcPct val="120000"/>
              </a:lnSpc>
              <a:buNone/>
            </a:pPr>
            <a:r>
              <a:rPr lang="zh-CN" altLang="en-US" sz="900" dirty="0"/>
              <a:t>             </a:t>
            </a:r>
          </a:p>
        </p:txBody>
      </p:sp>
      <p:sp>
        <p:nvSpPr>
          <p:cNvPr id="15365"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15366" name="Picture 2"/>
          <p:cNvPicPr>
            <a:picLocks noChangeAspect="1"/>
          </p:cNvPicPr>
          <p:nvPr/>
        </p:nvPicPr>
        <p:blipFill>
          <a:blip r:embed="rId4"/>
          <a:stretch>
            <a:fillRect/>
          </a:stretch>
        </p:blipFill>
        <p:spPr>
          <a:xfrm>
            <a:off x="1547813" y="3573463"/>
            <a:ext cx="5429250" cy="25923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4">
                                            <p:txEl>
                                              <p:pRg st="7" end="7"/>
                                            </p:txEl>
                                          </p:spTgt>
                                        </p:tgtEl>
                                        <p:attrNameLst>
                                          <p:attrName>style.visibility</p:attrName>
                                        </p:attrNameLst>
                                      </p:cBhvr>
                                      <p:to>
                                        <p:strVal val="visible"/>
                                      </p:to>
                                    </p:set>
                                    <p:anim calcmode="lin" valueType="num">
                                      <p:cBhvr additive="base">
                                        <p:cTn id="7" dur="1000" fill="hold"/>
                                        <p:tgtEl>
                                          <p:spTgt spid="15364">
                                            <p:txEl>
                                              <p:pRg st="7" end="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536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xEl>
                                              <p:pRg st="8" end="8"/>
                                            </p:txEl>
                                          </p:spTgt>
                                        </p:tgtEl>
                                        <p:attrNameLst>
                                          <p:attrName>style.visibility</p:attrName>
                                        </p:attrNameLst>
                                      </p:cBhvr>
                                      <p:to>
                                        <p:strVal val="visible"/>
                                      </p:to>
                                    </p:set>
                                    <p:anim calcmode="lin" valueType="num">
                                      <p:cBhvr additive="base">
                                        <p:cTn id="13" dur="1000" fill="hold"/>
                                        <p:tgtEl>
                                          <p:spTgt spid="15364">
                                            <p:txEl>
                                              <p:pRg st="8" end="8"/>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536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additive="base">
                                        <p:cTn id="19" dur="500" fill="hold"/>
                                        <p:tgtEl>
                                          <p:spTgt spid="15366"/>
                                        </p:tgtEl>
                                        <p:attrNameLst>
                                          <p:attrName>ppt_x</p:attrName>
                                        </p:attrNameLst>
                                      </p:cBhvr>
                                      <p:tavLst>
                                        <p:tav tm="0">
                                          <p:val>
                                            <p:strVal val="#ppt_x"/>
                                          </p:val>
                                        </p:tav>
                                        <p:tav tm="100000">
                                          <p:val>
                                            <p:strVal val="#ppt_x"/>
                                          </p:val>
                                        </p:tav>
                                      </p:tavLst>
                                    </p:anim>
                                    <p:anim calcmode="lin" valueType="num">
                                      <p:cBhvr additive="base">
                                        <p:cTn id="20"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12</a:t>
            </a:fld>
            <a:endParaRPr lang="en-US" altLang="zh-CN" sz="1400" b="1" dirty="0">
              <a:latin typeface="Arial" panose="020B0604020202020204" pitchFamily="34" charset="0"/>
              <a:ea typeface="宋体" panose="02010600030101010101" pitchFamily="2" charset="-122"/>
            </a:endParaRPr>
          </a:p>
        </p:txBody>
      </p:sp>
      <p:sp>
        <p:nvSpPr>
          <p:cNvPr id="36867" name="Rectangle 2"/>
          <p:cNvSpPr>
            <a:spLocks noGrp="1"/>
          </p:cNvSpPr>
          <p:nvPr>
            <p:ph type="title"/>
          </p:nvPr>
        </p:nvSpPr>
        <p:spPr>
          <a:xfrm>
            <a:off x="642938" y="785813"/>
            <a:ext cx="8229600" cy="792162"/>
          </a:xfrm>
          <a:ln/>
        </p:spPr>
        <p:txBody>
          <a:bodyPr vert="horz" wrap="square" lIns="91440" tIns="45720" rIns="91440" bIns="45720" anchor="ctr"/>
          <a:lstStyle/>
          <a:p>
            <a:pPr lvl="0"/>
            <a:r>
              <a:rPr lang="zh-CN" altLang="en-US" dirty="0">
                <a:latin typeface="黑体" panose="02010609060101010101" pitchFamily="49" charset="-122"/>
              </a:rPr>
              <a:t>实验步骤</a:t>
            </a:r>
            <a:endParaRPr lang="en-US" altLang="x-none" dirty="0">
              <a:latin typeface="黑体" panose="02010609060101010101" pitchFamily="49" charset="-122"/>
            </a:endParaRPr>
          </a:p>
        </p:txBody>
      </p:sp>
      <p:sp>
        <p:nvSpPr>
          <p:cNvPr id="36868"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36869" name="Text Box 5"/>
          <p:cNvSpPr txBox="1"/>
          <p:nvPr/>
        </p:nvSpPr>
        <p:spPr>
          <a:xfrm>
            <a:off x="765175" y="1550988"/>
            <a:ext cx="7769225" cy="4664075"/>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c，进入JDK安装选项，如图，默认全部选择，若需要更改到其它路径，请点击更改按钮，将会弹出更改路径的界面，改变目录后，点击确定，回到安装界面点击下一步继续安装.</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36870" name="Picture 6" descr="22"/>
          <p:cNvPicPr>
            <a:picLocks noChangeAspect="1"/>
          </p:cNvPicPr>
          <p:nvPr/>
        </p:nvPicPr>
        <p:blipFill>
          <a:blip r:embed="rId3"/>
          <a:stretch>
            <a:fillRect/>
          </a:stretch>
        </p:blipFill>
        <p:spPr>
          <a:xfrm>
            <a:off x="1071563" y="2786063"/>
            <a:ext cx="4830762" cy="2735262"/>
          </a:xfrm>
          <a:prstGeom prst="rect">
            <a:avLst/>
          </a:prstGeom>
          <a:noFill/>
          <a:ln w="9525">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1"/>
          <p:cNvPicPr>
            <a:picLocks noChangeAspect="1"/>
          </p:cNvPicPr>
          <p:nvPr/>
        </p:nvPicPr>
        <p:blipFill>
          <a:blip r:embed="rId2"/>
          <a:stretch>
            <a:fillRect/>
          </a:stretch>
        </p:blipFill>
        <p:spPr>
          <a:xfrm>
            <a:off x="635" y="0"/>
            <a:ext cx="9142730" cy="6857365"/>
          </a:xfrm>
          <a:prstGeom prst="rect">
            <a:avLst/>
          </a:prstGeom>
        </p:spPr>
      </p:pic>
      <p:sp>
        <p:nvSpPr>
          <p:cNvPr id="1638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120</a:t>
            </a:fld>
            <a:endParaRPr lang="en-US" altLang="x-none" sz="1400" b="1" dirty="0">
              <a:latin typeface="Arial" panose="020B0604020202020204" pitchFamily="34" charset="0"/>
              <a:ea typeface="宋体" panose="02010600030101010101" pitchFamily="2" charset="-122"/>
            </a:endParaRPr>
          </a:p>
        </p:txBody>
      </p:sp>
      <p:sp>
        <p:nvSpPr>
          <p:cNvPr id="16387"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6388" name="Rectangle 3"/>
          <p:cNvSpPr>
            <a:spLocks noGrp="1"/>
          </p:cNvSpPr>
          <p:nvPr>
            <p:ph type="body"/>
          </p:nvPr>
        </p:nvSpPr>
        <p:spPr>
          <a:xfrm>
            <a:off x="684213" y="1844675"/>
            <a:ext cx="8231187" cy="4248150"/>
          </a:xfrm>
        </p:spPr>
        <p:txBody>
          <a:bodyPr vert="horz" wrap="square" anchor="t"/>
          <a:lstStyle/>
          <a:p>
            <a:pPr lvl="0">
              <a:lnSpc>
                <a:spcPct val="120000"/>
              </a:lnSpc>
              <a:buNone/>
            </a:pPr>
            <a:r>
              <a:rPr lang="zh-CN" altLang="en-US" sz="2400" dirty="0"/>
              <a:t>七 运行（运行前先保存场景然后再右键 桌面快捷方式打开文件位置，找到 </a:t>
            </a:r>
            <a:r>
              <a:rPr lang="en-US" altLang="zh-CN" sz="2400" dirty="0"/>
              <a:t>runagent.bat</a:t>
            </a:r>
            <a:r>
              <a:rPr lang="zh-CN" altLang="en-US" sz="2400" dirty="0"/>
              <a:t> 双击打开 ）</a:t>
            </a:r>
          </a:p>
          <a:p>
            <a:pPr lvl="0">
              <a:lnSpc>
                <a:spcPct val="120000"/>
              </a:lnSpc>
              <a:buNone/>
            </a:pPr>
            <a:endParaRPr lang="zh-CN" altLang="en-US" sz="24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r>
              <a:rPr lang="zh-CN" altLang="en-US" sz="900" dirty="0"/>
              <a:t>  </a:t>
            </a:r>
          </a:p>
          <a:p>
            <a:pPr lvl="0">
              <a:lnSpc>
                <a:spcPct val="120000"/>
              </a:lnSpc>
              <a:buNone/>
            </a:pPr>
            <a:r>
              <a:rPr lang="zh-CN" altLang="en-US" sz="900" dirty="0"/>
              <a:t>             </a:t>
            </a:r>
          </a:p>
        </p:txBody>
      </p:sp>
      <p:sp>
        <p:nvSpPr>
          <p:cNvPr id="16389"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1440180" y="4088765"/>
            <a:ext cx="6598285" cy="2004060"/>
          </a:xfrm>
          <a:prstGeom prst="rect">
            <a:avLst/>
          </a:prstGeom>
        </p:spPr>
      </p:pic>
      <p:pic>
        <p:nvPicPr>
          <p:cNvPr id="2" name="图片 1"/>
          <p:cNvPicPr>
            <a:picLocks noChangeAspect="1"/>
          </p:cNvPicPr>
          <p:nvPr/>
        </p:nvPicPr>
        <p:blipFill>
          <a:blip r:embed="rId5"/>
          <a:stretch>
            <a:fillRect/>
          </a:stretch>
        </p:blipFill>
        <p:spPr>
          <a:xfrm>
            <a:off x="1440180" y="4434840"/>
            <a:ext cx="1449070" cy="1311910"/>
          </a:xfrm>
          <a:prstGeom prst="rect">
            <a:avLst/>
          </a:prstGeom>
        </p:spPr>
      </p:pic>
      <p:pic>
        <p:nvPicPr>
          <p:cNvPr id="4" name="图片 3"/>
          <p:cNvPicPr>
            <a:picLocks noChangeAspect="1"/>
          </p:cNvPicPr>
          <p:nvPr/>
        </p:nvPicPr>
        <p:blipFill>
          <a:blip r:embed="rId6"/>
          <a:stretch>
            <a:fillRect/>
          </a:stretch>
        </p:blipFill>
        <p:spPr>
          <a:xfrm>
            <a:off x="6584950" y="2421255"/>
            <a:ext cx="2184400" cy="1297305"/>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741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121</a:t>
            </a:fld>
            <a:endParaRPr lang="en-US" altLang="x-none" sz="1400" b="1" dirty="0">
              <a:latin typeface="Arial" panose="020B0604020202020204" pitchFamily="34" charset="0"/>
              <a:ea typeface="宋体" panose="02010600030101010101" pitchFamily="2" charset="-122"/>
            </a:endParaRPr>
          </a:p>
        </p:txBody>
      </p:sp>
      <p:sp>
        <p:nvSpPr>
          <p:cNvPr id="17411"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7412" name="Rectangle 3"/>
          <p:cNvSpPr>
            <a:spLocks noGrp="1"/>
          </p:cNvSpPr>
          <p:nvPr>
            <p:ph type="body"/>
          </p:nvPr>
        </p:nvSpPr>
        <p:spPr>
          <a:xfrm>
            <a:off x="684213" y="1844675"/>
            <a:ext cx="8231187" cy="4248150"/>
          </a:xfrm>
        </p:spPr>
        <p:txBody>
          <a:bodyPr vert="horz" wrap="square" anchor="t"/>
          <a:lstStyle/>
          <a:p>
            <a:pPr lvl="0">
              <a:lnSpc>
                <a:spcPct val="120000"/>
              </a:lnSpc>
              <a:buNone/>
            </a:pPr>
            <a:r>
              <a:rPr lang="zh-CN" altLang="en-US" sz="2400" dirty="0"/>
              <a:t>点击开始按钮运行，运行结果信息如下图：</a:t>
            </a:r>
          </a:p>
          <a:p>
            <a:pPr lvl="0">
              <a:lnSpc>
                <a:spcPct val="120000"/>
              </a:lnSpc>
              <a:buNone/>
            </a:pPr>
            <a:endParaRPr lang="zh-CN" altLang="en-US" sz="24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endParaRPr lang="zh-CN" altLang="en-US" sz="900" dirty="0"/>
          </a:p>
          <a:p>
            <a:pPr lvl="0">
              <a:lnSpc>
                <a:spcPct val="120000"/>
              </a:lnSpc>
              <a:buNone/>
            </a:pPr>
            <a:r>
              <a:rPr lang="zh-CN" altLang="en-US" sz="900" dirty="0"/>
              <a:t>  </a:t>
            </a:r>
          </a:p>
          <a:p>
            <a:pPr lvl="0">
              <a:lnSpc>
                <a:spcPct val="120000"/>
              </a:lnSpc>
              <a:buNone/>
            </a:pPr>
            <a:r>
              <a:rPr lang="zh-CN" altLang="en-US" sz="900" dirty="0"/>
              <a:t>             </a:t>
            </a:r>
          </a:p>
        </p:txBody>
      </p:sp>
      <p:sp>
        <p:nvSpPr>
          <p:cNvPr id="17413"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17414" name="图片 17413" descr="12"/>
          <p:cNvPicPr>
            <a:picLocks noChangeAspect="1"/>
          </p:cNvPicPr>
          <p:nvPr/>
        </p:nvPicPr>
        <p:blipFill>
          <a:blip r:embed="rId4"/>
          <a:stretch>
            <a:fillRect/>
          </a:stretch>
        </p:blipFill>
        <p:spPr>
          <a:xfrm>
            <a:off x="1116013" y="2349500"/>
            <a:ext cx="6951662" cy="3765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1000" fill="hold"/>
                                        <p:tgtEl>
                                          <p:spTgt spid="1741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2">
                                            <p:txEl>
                                              <p:pRg st="6" end="6"/>
                                            </p:txEl>
                                          </p:spTgt>
                                        </p:tgtEl>
                                        <p:attrNameLst>
                                          <p:attrName>style.visibility</p:attrName>
                                        </p:attrNameLst>
                                      </p:cBhvr>
                                      <p:to>
                                        <p:strVal val="visible"/>
                                      </p:to>
                                    </p:set>
                                    <p:anim calcmode="lin" valueType="num">
                                      <p:cBhvr additive="base">
                                        <p:cTn id="13" dur="1000" fill="hold"/>
                                        <p:tgtEl>
                                          <p:spTgt spid="17412">
                                            <p:txEl>
                                              <p:pRg st="6" end="6"/>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74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2">
                                            <p:txEl>
                                              <p:pRg st="7" end="7"/>
                                            </p:txEl>
                                          </p:spTgt>
                                        </p:tgtEl>
                                        <p:attrNameLst>
                                          <p:attrName>style.visibility</p:attrName>
                                        </p:attrNameLst>
                                      </p:cBhvr>
                                      <p:to>
                                        <p:strVal val="visible"/>
                                      </p:to>
                                    </p:set>
                                    <p:anim calcmode="lin" valueType="num">
                                      <p:cBhvr additive="base">
                                        <p:cTn id="19" dur="1000" fill="hold"/>
                                        <p:tgtEl>
                                          <p:spTgt spid="17412">
                                            <p:txEl>
                                              <p:pRg st="7" end="7"/>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741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4098" name="Rectangle 2"/>
          <p:cNvSpPr>
            <a:spLocks noGrp="1"/>
          </p:cNvSpPr>
          <p:nvPr>
            <p:ph type="ctrTitle"/>
          </p:nvPr>
        </p:nvSpPr>
        <p:spPr>
          <a:xfrm>
            <a:off x="251460" y="434975"/>
            <a:ext cx="8640763" cy="3349625"/>
          </a:xfrm>
        </p:spPr>
        <p:txBody>
          <a:bodyPr wrap="square" lIns="91440" tIns="45720" rIns="91440" bIns="45720" anchor="ctr"/>
          <a:lstStyle>
            <a:lvl1pPr lvl="0">
              <a:defRPr/>
            </a:lvl1pPr>
          </a:lstStyle>
          <a:p>
            <a:pPr lvl="0" algn="ctr" eaLnBrk="1" hangingPunct="1"/>
            <a:br>
              <a:rPr lang="en-US" altLang="zh-CN" sz="3600" dirty="0"/>
            </a:br>
            <a:r>
              <a:rPr lang="zh-CN" altLang="en-US" sz="4200" dirty="0"/>
              <a:t>Performance Runner</a:t>
            </a:r>
            <a:r>
              <a:rPr lang="en-US" altLang="zh-CN" sz="4200" dirty="0"/>
              <a:t> </a:t>
            </a:r>
            <a:r>
              <a:rPr lang="zh-CN" altLang="en-US" sz="4200" dirty="0"/>
              <a:t>实验</a:t>
            </a:r>
            <a:br>
              <a:rPr lang="zh-CN" altLang="en-US" sz="4200" dirty="0"/>
            </a:br>
            <a:br>
              <a:rPr lang="zh-CN" altLang="en-US" sz="3600" dirty="0"/>
            </a:br>
            <a:r>
              <a:rPr lang="zh-CN" altLang="en-US" sz="2800" dirty="0"/>
              <a:t>实验九：报表分析</a:t>
            </a:r>
            <a:endParaRPr lang="en-US" altLang="x-none" sz="2800" dirty="0"/>
          </a:p>
        </p:txBody>
      </p:sp>
      <p:sp>
        <p:nvSpPr>
          <p:cNvPr id="4099" name="Rectangle 2"/>
          <p:cNvSpPr txBox="1"/>
          <p:nvPr/>
        </p:nvSpPr>
        <p:spPr>
          <a:xfrm>
            <a:off x="455613" y="3784600"/>
            <a:ext cx="8640762" cy="2209800"/>
          </a:xfrm>
          <a:prstGeom prst="rect">
            <a:avLst/>
          </a:prstGeom>
          <a:noFill/>
          <a:ln w="9525">
            <a:noFill/>
          </a:ln>
        </p:spPr>
        <p:txBody>
          <a:bodyPr anchor="ctr"/>
          <a:lstStyle/>
          <a:p>
            <a:pPr lvl="0" indent="0" algn="ctr">
              <a:spcBef>
                <a:spcPct val="0"/>
              </a:spcBef>
            </a:pPr>
            <a:br>
              <a:rPr lang="en-US" altLang="zh-CN" sz="4000" dirty="0">
                <a:solidFill>
                  <a:srgbClr val="3333CC"/>
                </a:solidFill>
                <a:latin typeface="Arial" panose="020B0604020202020204" pitchFamily="34" charset="0"/>
                <a:ea typeface="宋体" panose="02010600030101010101" pitchFamily="2" charset="-122"/>
              </a:rPr>
            </a:br>
            <a:r>
              <a:rPr lang="en-US" altLang="zh-CN"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实验老师：spasvo</a:t>
            </a:r>
            <a:endParaRPr lang="en-US" altLang="zh-CN"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5121"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123</a:t>
            </a:fld>
            <a:endParaRPr lang="en-US" altLang="zh-CN" sz="1400" b="1" dirty="0">
              <a:latin typeface="Arial" panose="020B0604020202020204" pitchFamily="34" charset="0"/>
              <a:ea typeface="宋体" panose="02010600030101010101" pitchFamily="2" charset="-122"/>
            </a:endParaRPr>
          </a:p>
        </p:txBody>
      </p:sp>
      <p:sp>
        <p:nvSpPr>
          <p:cNvPr id="5122" name="Rectangle 2"/>
          <p:cNvSpPr>
            <a:spLocks noGrp="1"/>
          </p:cNvSpPr>
          <p:nvPr>
            <p:ph type="title"/>
          </p:nvPr>
        </p:nvSpPr>
        <p:spPr>
          <a:xfrm>
            <a:off x="612775" y="1125538"/>
            <a:ext cx="8229600" cy="792162"/>
          </a:xfrm>
        </p:spPr>
        <p:txBody>
          <a:bodyPr wrap="square" lIns="91440" tIns="45720" rIns="91440" bIns="45720" anchor="ctr"/>
          <a:lstStyle/>
          <a:p>
            <a:pPr lvl="0" eaLnBrk="1" hangingPunct="1"/>
            <a:r>
              <a:rPr lang="en-US" altLang="zh-CN" dirty="0"/>
              <a:t> </a:t>
            </a:r>
            <a:r>
              <a:rPr lang="zh-CN" altLang="en-US" dirty="0"/>
              <a:t>课件内容导航</a:t>
            </a:r>
          </a:p>
        </p:txBody>
      </p:sp>
      <p:sp>
        <p:nvSpPr>
          <p:cNvPr id="5123" name="Rectangle 5"/>
          <p:cNvSpPr>
            <a:spLocks noGrp="1"/>
          </p:cNvSpPr>
          <p:nvPr>
            <p:ph type="body"/>
          </p:nvPr>
        </p:nvSpPr>
        <p:spPr>
          <a:xfrm>
            <a:off x="611188" y="981075"/>
            <a:ext cx="8137525" cy="5040313"/>
          </a:xfrm>
        </p:spPr>
        <p:txBody>
          <a:bodyPr wrap="square" lIns="91440" tIns="45720" rIns="91440" bIns="45720" anchor="t"/>
          <a:lstStyle/>
          <a:p>
            <a:pPr lvl="0" indent="-342900" eaLnBrk="1" hangingPunct="1">
              <a:buNone/>
            </a:pPr>
            <a:endParaRPr lang="en-US" altLang="zh-CN" dirty="0"/>
          </a:p>
          <a:p>
            <a:pPr lvl="0" indent="-342900" eaLnBrk="1" hangingPunct="1">
              <a:spcAft>
                <a:spcPct val="10000"/>
              </a:spcAft>
            </a:pPr>
            <a:endParaRPr lang="zh-CN" altLang="en-US" dirty="0">
              <a:solidFill>
                <a:schemeClr val="hlink"/>
              </a:solidFill>
            </a:endParaRPr>
          </a:p>
          <a:p>
            <a:pPr lvl="0" indent="-342900" eaLnBrk="1" hangingPunct="1">
              <a:spcAft>
                <a:spcPct val="10000"/>
              </a:spcAft>
            </a:pPr>
            <a:r>
              <a:rPr lang="zh-CN" altLang="en-US" dirty="0">
                <a:solidFill>
                  <a:schemeClr val="hlink"/>
                </a:solidFill>
              </a:rPr>
              <a:t>实验目的</a:t>
            </a:r>
          </a:p>
          <a:p>
            <a:pPr lvl="0" indent="-342900" eaLnBrk="1" hangingPunct="1"/>
            <a:r>
              <a:rPr lang="zh-CN" altLang="en-US" dirty="0">
                <a:solidFill>
                  <a:schemeClr val="hlink"/>
                </a:solidFill>
              </a:rPr>
              <a:t>预习要求</a:t>
            </a:r>
            <a:endParaRPr lang="en-US" altLang="x-none" dirty="0">
              <a:solidFill>
                <a:schemeClr val="hlink"/>
              </a:solidFill>
            </a:endParaRPr>
          </a:p>
          <a:p>
            <a:pPr lvl="0" indent="-342900" eaLnBrk="1" hangingPunct="1"/>
            <a:r>
              <a:rPr lang="zh-CN" altLang="en-US" dirty="0">
                <a:solidFill>
                  <a:schemeClr val="hlink"/>
                </a:solidFill>
              </a:rPr>
              <a:t>实验理论</a:t>
            </a:r>
            <a:endParaRPr lang="en-US" altLang="x-none" dirty="0">
              <a:solidFill>
                <a:schemeClr val="hlink"/>
              </a:solidFill>
            </a:endParaRPr>
          </a:p>
          <a:p>
            <a:pPr lvl="0" indent="-342900" eaLnBrk="1" hangingPunct="1"/>
            <a:r>
              <a:rPr lang="zh-CN" altLang="en-US" dirty="0">
                <a:solidFill>
                  <a:schemeClr val="hlink"/>
                </a:solidFill>
              </a:rPr>
              <a:t>实验步骤</a:t>
            </a:r>
            <a:endParaRPr lang="en-US" altLang="x-none" dirty="0">
              <a:solidFill>
                <a:schemeClr val="hlink"/>
              </a:solidFill>
            </a:endParaRPr>
          </a:p>
          <a:p>
            <a:pPr lvl="0" indent="-342900" eaLnBrk="1" hangingPunct="1"/>
            <a:r>
              <a:rPr lang="zh-CN" altLang="en-US" dirty="0">
                <a:hlinkClick r:id="rId3" action="ppaction://hlinksldjump"/>
              </a:rPr>
              <a:t>实验报告模板</a:t>
            </a:r>
            <a:endParaRPr lang="en-US" altLang="x-none" dirty="0"/>
          </a:p>
          <a:p>
            <a:pPr lvl="0" indent="-342900" eaLnBrk="1" hangingPunct="1"/>
            <a:r>
              <a:rPr lang="zh-CN" altLang="en-US" dirty="0">
                <a:hlinkClick r:id="rId4" action="ppaction://hlinksldjump"/>
              </a:rPr>
              <a:t>实验课尾交流</a:t>
            </a:r>
            <a:endParaRPr lang="en-US" altLang="x-none" dirty="0"/>
          </a:p>
          <a:p>
            <a:pPr lvl="0" indent="-342900" eaLnBrk="1" hangingPunct="1"/>
            <a:endParaRPr lang="en-US" altLang="x-none" dirty="0"/>
          </a:p>
          <a:p>
            <a:pPr lvl="0" indent="-342900" eaLnBrk="1" hangingPunct="1"/>
            <a:endParaRPr lang="en-US" altLang="x-none" dirty="0"/>
          </a:p>
          <a:p>
            <a:pPr lvl="0" indent="-342900" eaLnBrk="1" hangingPunct="1"/>
            <a:endParaRPr lang="zh-CN" altLang="en-US" dirty="0"/>
          </a:p>
        </p:txBody>
      </p:sp>
      <p:sp>
        <p:nvSpPr>
          <p:cNvPr id="5124" name="TextBox 4"/>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6145"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124</a:t>
            </a:fld>
            <a:endParaRPr lang="en-US" altLang="zh-CN" sz="1400" b="1" dirty="0">
              <a:latin typeface="Arial" panose="020B0604020202020204" pitchFamily="34" charset="0"/>
              <a:ea typeface="宋体" panose="02010600030101010101" pitchFamily="2" charset="-122"/>
            </a:endParaRPr>
          </a:p>
        </p:txBody>
      </p:sp>
      <p:sp>
        <p:nvSpPr>
          <p:cNvPr id="6146" name="Rectangle 2"/>
          <p:cNvSpPr>
            <a:spLocks noGrp="1"/>
          </p:cNvSpPr>
          <p:nvPr>
            <p:ph type="title"/>
          </p:nvPr>
        </p:nvSpPr>
        <p:spPr>
          <a:xfrm>
            <a:off x="828675" y="909638"/>
            <a:ext cx="8229600" cy="720725"/>
          </a:xfrm>
        </p:spPr>
        <p:txBody>
          <a:bodyPr wrap="square" lIns="91440" tIns="45720" rIns="91440" bIns="45720" anchor="ctr"/>
          <a:lstStyle/>
          <a:p>
            <a:pPr lvl="0" eaLnBrk="1" hangingPunct="1"/>
            <a:r>
              <a:rPr lang="zh-CN" altLang="en-US" sz="4000" dirty="0"/>
              <a:t>实验目的</a:t>
            </a:r>
          </a:p>
        </p:txBody>
      </p:sp>
      <p:sp>
        <p:nvSpPr>
          <p:cNvPr id="6147" name="Rectangle 5"/>
          <p:cNvSpPr>
            <a:spLocks noGrp="1"/>
          </p:cNvSpPr>
          <p:nvPr>
            <p:ph type="body"/>
          </p:nvPr>
        </p:nvSpPr>
        <p:spPr>
          <a:xfrm>
            <a:off x="684213" y="1701800"/>
            <a:ext cx="8135937" cy="5184775"/>
          </a:xfrm>
        </p:spPr>
        <p:txBody>
          <a:bodyPr wrap="square" lIns="91440" tIns="45720" rIns="91440" bIns="45720" anchor="t"/>
          <a:lstStyle/>
          <a:p>
            <a:pPr lvl="0" indent="-342900" eaLnBrk="1" hangingPunct="1">
              <a:buNone/>
            </a:pPr>
            <a:endParaRPr lang="en-US" altLang="zh-CN" dirty="0"/>
          </a:p>
          <a:p>
            <a:pPr marL="812800" lvl="1" indent="-279400" eaLnBrk="1" hangingPunct="1">
              <a:lnSpc>
                <a:spcPct val="110000"/>
              </a:lnSpc>
              <a:buNone/>
            </a:pPr>
            <a:r>
              <a:rPr lang="zh-CN" altLang="en-US" dirty="0"/>
              <a:t>1 掌握生成每个报表的作用。</a:t>
            </a:r>
          </a:p>
          <a:p>
            <a:pPr marL="812800" lvl="1" indent="-279400" eaLnBrk="1" hangingPunct="1">
              <a:lnSpc>
                <a:spcPct val="110000"/>
              </a:lnSpc>
              <a:buNone/>
            </a:pPr>
            <a:r>
              <a:rPr lang="zh-CN" altLang="en-US" dirty="0"/>
              <a:t>2 了解报表的分析。</a:t>
            </a:r>
          </a:p>
          <a:p>
            <a:pPr marL="812800" lvl="1" indent="-279400" eaLnBrk="1" hangingPunct="1">
              <a:lnSpc>
                <a:spcPct val="110000"/>
              </a:lnSpc>
              <a:buNone/>
            </a:pPr>
            <a:endParaRPr lang="zh-CN" altLang="en-US" dirty="0"/>
          </a:p>
          <a:p>
            <a:pPr marL="812800" lvl="1" indent="-279400" eaLnBrk="1" hangingPunct="1">
              <a:lnSpc>
                <a:spcPct val="110000"/>
              </a:lnSpc>
            </a:pPr>
            <a:endParaRPr lang="en-US" altLang="zh-CN" dirty="0"/>
          </a:p>
        </p:txBody>
      </p:sp>
      <p:sp>
        <p:nvSpPr>
          <p:cNvPr id="6148"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2"/>
          <a:stretch>
            <a:fillRect/>
          </a:stretch>
        </p:blipFill>
        <p:spPr>
          <a:xfrm>
            <a:off x="635" y="0"/>
            <a:ext cx="9142730" cy="6857365"/>
          </a:xfrm>
          <a:prstGeom prst="rect">
            <a:avLst/>
          </a:prstGeom>
        </p:spPr>
      </p:pic>
      <p:sp>
        <p:nvSpPr>
          <p:cNvPr id="7169"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125</a:t>
            </a:fld>
            <a:endParaRPr lang="en-US" altLang="zh-CN" sz="1400" b="1" dirty="0">
              <a:latin typeface="Arial" panose="020B0604020202020204" pitchFamily="34" charset="0"/>
              <a:ea typeface="宋体" panose="02010600030101010101" pitchFamily="2" charset="-122"/>
            </a:endParaRPr>
          </a:p>
        </p:txBody>
      </p:sp>
      <p:sp>
        <p:nvSpPr>
          <p:cNvPr id="7170" name="Rectangle 2"/>
          <p:cNvSpPr>
            <a:spLocks noGrp="1"/>
          </p:cNvSpPr>
          <p:nvPr>
            <p:ph type="title"/>
          </p:nvPr>
        </p:nvSpPr>
        <p:spPr>
          <a:xfrm>
            <a:off x="539750" y="1125538"/>
            <a:ext cx="8229600" cy="792162"/>
          </a:xfrm>
        </p:spPr>
        <p:txBody>
          <a:bodyPr wrap="square" lIns="91440" tIns="45720" rIns="91440" bIns="45720" anchor="ctr"/>
          <a:lstStyle/>
          <a:p>
            <a:pPr lvl="0" eaLnBrk="1" hangingPunct="1"/>
            <a:r>
              <a:rPr lang="en-US" altLang="zh-CN" dirty="0"/>
              <a:t> </a:t>
            </a:r>
            <a:r>
              <a:rPr lang="zh-CN" altLang="en-US" dirty="0"/>
              <a:t>预习要求</a:t>
            </a:r>
          </a:p>
        </p:txBody>
      </p:sp>
      <p:sp>
        <p:nvSpPr>
          <p:cNvPr id="7172" name="Rectangle 5"/>
          <p:cNvSpPr>
            <a:spLocks noGrp="1"/>
          </p:cNvSpPr>
          <p:nvPr>
            <p:ph type="body"/>
          </p:nvPr>
        </p:nvSpPr>
        <p:spPr>
          <a:xfrm>
            <a:off x="612775" y="2276475"/>
            <a:ext cx="8207375" cy="2232025"/>
          </a:xfrm>
        </p:spPr>
        <p:txBody>
          <a:bodyPr wrap="square" lIns="91440" tIns="45720" rIns="91440" bIns="45720" anchor="t"/>
          <a:lstStyle/>
          <a:p>
            <a:pPr lvl="0" indent="-342900" eaLnBrk="1" hangingPunct="1"/>
            <a:r>
              <a:rPr lang="zh-CN" altLang="en-US" dirty="0"/>
              <a:t>1 仔细阅读实验指导书</a:t>
            </a:r>
          </a:p>
          <a:p>
            <a:pPr lvl="0" indent="-342900" eaLnBrk="1" hangingPunct="1"/>
            <a:r>
              <a:rPr lang="zh-CN" altLang="en-US" dirty="0"/>
              <a:t>2 理解生成的报表的含义</a:t>
            </a:r>
          </a:p>
          <a:p>
            <a:pPr lvl="0" indent="-342900" eaLnBrk="1" hangingPunct="1"/>
            <a:r>
              <a:rPr lang="zh-CN" altLang="en-US" dirty="0"/>
              <a:t>3 了解简单的瓶颈分析</a:t>
            </a:r>
          </a:p>
          <a:p>
            <a:pPr lvl="0" indent="-342900" eaLnBrk="1" hangingPunct="1">
              <a:buNone/>
            </a:pPr>
            <a:endParaRPr lang="zh-CN" altLang="en-US" dirty="0"/>
          </a:p>
          <a:p>
            <a:pPr lvl="0" indent="-342900" eaLnBrk="1" hangingPunct="1"/>
            <a:endParaRPr lang="en-US" altLang="zh-CN" dirty="0"/>
          </a:p>
        </p:txBody>
      </p:sp>
      <p:sp>
        <p:nvSpPr>
          <p:cNvPr id="2"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Scale>
                                      <p:cBhvr>
                                        <p:cTn id="7" dur="1000" decel="50000" fill="hold">
                                          <p:stCondLst>
                                            <p:cond delay="0"/>
                                          </p:stCondLst>
                                        </p:cTn>
                                        <p:tgtEl>
                                          <p:spTgt spid="717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xEl>
                                              <p:pRg st="0" end="0"/>
                                            </p:txEl>
                                          </p:spTgt>
                                        </p:tgtEl>
                                        <p:attrNameLst>
                                          <p:attrName>ppt_x</p:attrName>
                                          <p:attrName>ppt_y</p:attrName>
                                        </p:attrNameLst>
                                      </p:cBhvr>
                                    </p:animMotion>
                                    <p:animEffect transition="in" filter="fade">
                                      <p:cBhvr>
                                        <p:cTn id="9" dur="1000"/>
                                        <p:tgtEl>
                                          <p:spTgt spid="71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2">
                                            <p:txEl>
                                              <p:pRg st="1" end="1"/>
                                            </p:txEl>
                                          </p:spTgt>
                                        </p:tgtEl>
                                        <p:attrNameLst>
                                          <p:attrName>style.visibility</p:attrName>
                                        </p:attrNameLst>
                                      </p:cBhvr>
                                      <p:to>
                                        <p:strVal val="visible"/>
                                      </p:to>
                                    </p:set>
                                    <p:animScale>
                                      <p:cBhvr>
                                        <p:cTn id="14" dur="1000" decel="50000" fill="hold">
                                          <p:stCondLst>
                                            <p:cond delay="0"/>
                                          </p:stCondLst>
                                        </p:cTn>
                                        <p:tgtEl>
                                          <p:spTgt spid="717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2">
                                            <p:txEl>
                                              <p:pRg st="1" end="1"/>
                                            </p:txEl>
                                          </p:spTgt>
                                        </p:tgtEl>
                                        <p:attrNameLst>
                                          <p:attrName>ppt_x</p:attrName>
                                          <p:attrName>ppt_y</p:attrName>
                                        </p:attrNameLst>
                                      </p:cBhvr>
                                    </p:animMotion>
                                    <p:animEffect transition="in" filter="fade">
                                      <p:cBhvr>
                                        <p:cTn id="16" dur="1000"/>
                                        <p:tgtEl>
                                          <p:spTgt spid="717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172">
                                            <p:txEl>
                                              <p:pRg st="2" end="2"/>
                                            </p:txEl>
                                          </p:spTgt>
                                        </p:tgtEl>
                                        <p:attrNameLst>
                                          <p:attrName>style.visibility</p:attrName>
                                        </p:attrNameLst>
                                      </p:cBhvr>
                                      <p:to>
                                        <p:strVal val="visible"/>
                                      </p:to>
                                    </p:set>
                                    <p:animScale>
                                      <p:cBhvr>
                                        <p:cTn id="21" dur="1000" decel="50000" fill="hold">
                                          <p:stCondLst>
                                            <p:cond delay="0"/>
                                          </p:stCondLst>
                                        </p:cTn>
                                        <p:tgtEl>
                                          <p:spTgt spid="717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172">
                                            <p:txEl>
                                              <p:pRg st="2" end="2"/>
                                            </p:txEl>
                                          </p:spTgt>
                                        </p:tgtEl>
                                        <p:attrNameLst>
                                          <p:attrName>ppt_x</p:attrName>
                                          <p:attrName>ppt_y</p:attrName>
                                        </p:attrNameLst>
                                      </p:cBhvr>
                                    </p:animMotion>
                                    <p:animEffect transition="in" filter="fade">
                                      <p:cBhvr>
                                        <p:cTn id="23" dur="1000"/>
                                        <p:tgtEl>
                                          <p:spTgt spid="71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8193" name="Rectangle 2"/>
          <p:cNvSpPr>
            <a:spLocks noGrp="1"/>
          </p:cNvSpPr>
          <p:nvPr>
            <p:ph type="title"/>
          </p:nvPr>
        </p:nvSpPr>
        <p:spPr>
          <a:xfrm>
            <a:off x="539750" y="909638"/>
            <a:ext cx="8229600" cy="792162"/>
          </a:xfrm>
        </p:spPr>
        <p:txBody>
          <a:bodyPr wrap="square" lIns="91440" tIns="45720" rIns="91440" bIns="45720" anchor="ctr"/>
          <a:lstStyle/>
          <a:p>
            <a:r>
              <a:rPr lang="zh-CN" altLang="en-US" dirty="0"/>
              <a:t>实验理论</a:t>
            </a:r>
          </a:p>
        </p:txBody>
      </p:sp>
      <p:sp>
        <p:nvSpPr>
          <p:cNvPr id="8194" name="Rectangle 3"/>
          <p:cNvSpPr>
            <a:spLocks noGrp="1"/>
          </p:cNvSpPr>
          <p:nvPr>
            <p:ph idx="1"/>
          </p:nvPr>
        </p:nvSpPr>
        <p:spPr>
          <a:xfrm>
            <a:off x="682625" y="1917700"/>
            <a:ext cx="8229600" cy="4237038"/>
          </a:xfrm>
        </p:spPr>
        <p:txBody>
          <a:bodyPr wrap="square" lIns="91440" tIns="45720" rIns="91440" bIns="45720" anchor="t"/>
          <a:lstStyle/>
          <a:p>
            <a:pPr>
              <a:lnSpc>
                <a:spcPct val="80000"/>
              </a:lnSpc>
              <a:buNone/>
            </a:pPr>
            <a:r>
              <a:rPr lang="zh-CN" altLang="en-US" sz="2400" dirty="0"/>
              <a:t>1</a:t>
            </a:r>
            <a:r>
              <a:rPr lang="en-US" altLang="zh-CN" sz="2400" dirty="0"/>
              <a:t>.</a:t>
            </a:r>
            <a:r>
              <a:rPr lang="zh-CN" altLang="en-US" sz="2400" dirty="0"/>
              <a:t> 打开</a:t>
            </a:r>
            <a:r>
              <a:rPr lang="en-US" altLang="zh-CN" sz="2400" dirty="0"/>
              <a:t>PR</a:t>
            </a:r>
            <a:r>
              <a:rPr lang="zh-CN" altLang="en-US" sz="2400" dirty="0"/>
              <a:t>，以</a:t>
            </a:r>
            <a:r>
              <a:rPr lang="en-US" altLang="zh-CN" sz="2400" dirty="0"/>
              <a:t>CRM</a:t>
            </a:r>
            <a:r>
              <a:rPr lang="zh-CN" altLang="en-US" sz="2400" dirty="0"/>
              <a:t>为被测系统，录制登录，创建新客户脚本</a:t>
            </a:r>
            <a:endParaRPr lang="en-US" altLang="zh-CN" sz="2400" dirty="0"/>
          </a:p>
          <a:p>
            <a:pPr>
              <a:lnSpc>
                <a:spcPct val="80000"/>
              </a:lnSpc>
              <a:buNone/>
            </a:pPr>
            <a:r>
              <a:rPr lang="en-US" altLang="zh-CN" sz="2400" dirty="0"/>
              <a:t>2. </a:t>
            </a:r>
            <a:r>
              <a:rPr lang="zh-CN" altLang="en-US" sz="2400" dirty="0"/>
              <a:t>关联，添加事务，</a:t>
            </a:r>
            <a:r>
              <a:rPr lang="en-US" altLang="zh-CN" sz="2400" dirty="0"/>
              <a:t>login(</a:t>
            </a:r>
            <a:r>
              <a:rPr lang="zh-CN" altLang="en-US" sz="2400" dirty="0"/>
              <a:t>登录</a:t>
            </a:r>
            <a:r>
              <a:rPr lang="en-US" altLang="zh-CN" sz="2400" dirty="0"/>
              <a:t>), new</a:t>
            </a:r>
            <a:r>
              <a:rPr lang="zh-CN" altLang="en-US" sz="2400" dirty="0"/>
              <a:t>（创建新客户）</a:t>
            </a:r>
            <a:endParaRPr lang="en-US" altLang="zh-CN" sz="2400" dirty="0"/>
          </a:p>
          <a:p>
            <a:pPr>
              <a:lnSpc>
                <a:spcPct val="80000"/>
              </a:lnSpc>
              <a:buNone/>
            </a:pPr>
            <a:r>
              <a:rPr lang="en-US" altLang="zh-CN" sz="2400" dirty="0"/>
              <a:t>3. </a:t>
            </a:r>
            <a:r>
              <a:rPr lang="zh-CN" altLang="en-US" sz="2400" dirty="0"/>
              <a:t>回放通过</a:t>
            </a:r>
            <a:endParaRPr lang="en-US" altLang="zh-CN" sz="2400" dirty="0"/>
          </a:p>
          <a:p>
            <a:pPr>
              <a:lnSpc>
                <a:spcPct val="80000"/>
              </a:lnSpc>
              <a:buNone/>
            </a:pPr>
            <a:r>
              <a:rPr lang="en-US" altLang="zh-CN" sz="2400" dirty="0"/>
              <a:t>4. </a:t>
            </a:r>
            <a:r>
              <a:rPr lang="zh-CN" altLang="en-US" sz="2400" dirty="0"/>
              <a:t>设置场景，虚拟用户数</a:t>
            </a:r>
            <a:r>
              <a:rPr lang="en-US" altLang="zh-CN" sz="2400" dirty="0"/>
              <a:t>50</a:t>
            </a:r>
            <a:r>
              <a:rPr lang="zh-CN" altLang="en-US" sz="2400" dirty="0"/>
              <a:t>个，同时运行，持续</a:t>
            </a:r>
            <a:r>
              <a:rPr lang="en-US" altLang="zh-CN" sz="2400" dirty="0"/>
              <a:t>5</a:t>
            </a:r>
            <a:r>
              <a:rPr lang="zh-CN" altLang="en-US" sz="2400" dirty="0"/>
              <a:t>分钟，同时结束</a:t>
            </a:r>
            <a:endParaRPr lang="en-US" altLang="zh-CN" sz="2400" dirty="0"/>
          </a:p>
          <a:p>
            <a:pPr>
              <a:lnSpc>
                <a:spcPct val="80000"/>
              </a:lnSpc>
              <a:buNone/>
            </a:pPr>
            <a:r>
              <a:rPr lang="en-US" altLang="zh-CN" sz="2400" dirty="0"/>
              <a:t>5. </a:t>
            </a:r>
            <a:r>
              <a:rPr lang="zh-CN" altLang="en-US" sz="2400" dirty="0"/>
              <a:t>生成器生成报表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9217" name="Rectangle 2"/>
          <p:cNvSpPr>
            <a:spLocks noGrp="1"/>
          </p:cNvSpPr>
          <p:nvPr>
            <p:ph type="title"/>
          </p:nvPr>
        </p:nvSpPr>
        <p:spPr>
          <a:xfrm>
            <a:off x="539750" y="909638"/>
            <a:ext cx="8229600" cy="792162"/>
          </a:xfrm>
        </p:spPr>
        <p:txBody>
          <a:bodyPr wrap="square" lIns="91440" tIns="45720" rIns="91440" bIns="45720" anchor="ctr"/>
          <a:lstStyle/>
          <a:p>
            <a:r>
              <a:rPr lang="zh-CN" altLang="en-US" dirty="0"/>
              <a:t>实验理论</a:t>
            </a:r>
          </a:p>
        </p:txBody>
      </p:sp>
      <p:sp>
        <p:nvSpPr>
          <p:cNvPr id="9218" name="Rectangle 3"/>
          <p:cNvSpPr>
            <a:spLocks noGrp="1"/>
          </p:cNvSpPr>
          <p:nvPr>
            <p:ph idx="1"/>
          </p:nvPr>
        </p:nvSpPr>
        <p:spPr>
          <a:xfrm>
            <a:off x="684213" y="1701800"/>
            <a:ext cx="8229600" cy="4237038"/>
          </a:xfrm>
        </p:spPr>
        <p:txBody>
          <a:bodyPr wrap="square" lIns="91440" tIns="45720" rIns="91440" bIns="45720" anchor="t"/>
          <a:lstStyle/>
          <a:p>
            <a:r>
              <a:rPr lang="zh-CN" altLang="en-US" sz="2400" b="1" dirty="0"/>
              <a:t>运行的</a:t>
            </a:r>
            <a:r>
              <a:rPr lang="en-US" altLang="zh-CN" sz="2400" b="1" dirty="0"/>
              <a:t>vuser</a:t>
            </a:r>
            <a:r>
              <a:rPr lang="zh-CN" altLang="en-US" sz="2400" b="1" dirty="0"/>
              <a:t>图</a:t>
            </a:r>
            <a:r>
              <a:rPr lang="zh-CN" altLang="en-US" sz="2400" dirty="0"/>
              <a:t>：对于判断在给定的时间点被测对象上的虚拟用户负载非常有用。另外此图常常跟其他的图表进行关联，比如跟事务响应时间图、吞吐量图等等进行关联，可以看</a:t>
            </a:r>
          </a:p>
          <a:p>
            <a:r>
              <a:rPr lang="zh-CN" altLang="en-US" sz="2400" dirty="0"/>
              <a:t>出在多大用户量的情况下响应时间最大，吞吐量最高等等</a:t>
            </a:r>
          </a:p>
          <a:p>
            <a:pPr>
              <a:lnSpc>
                <a:spcPct val="80000"/>
              </a:lnSpc>
              <a:buNone/>
            </a:pPr>
            <a:endParaRPr lang="zh-CN" altLang="en-US" sz="24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0241" name="标题 1"/>
          <p:cNvSpPr>
            <a:spLocks noGrp="1"/>
          </p:cNvSpPr>
          <p:nvPr>
            <p:ph type="title"/>
          </p:nvPr>
        </p:nvSpPr>
        <p:spPr/>
        <p:txBody>
          <a:bodyPr wrap="square" lIns="91440" tIns="45720" rIns="91440" bIns="45720" anchor="ctr"/>
          <a:lstStyle/>
          <a:p>
            <a:endParaRPr lang="zh-CN" altLang="en-US" dirty="0"/>
          </a:p>
        </p:txBody>
      </p:sp>
      <p:sp>
        <p:nvSpPr>
          <p:cNvPr id="10242" name="内容占位符 2"/>
          <p:cNvSpPr>
            <a:spLocks noGrp="1"/>
          </p:cNvSpPr>
          <p:nvPr>
            <p:ph idx="1"/>
          </p:nvPr>
        </p:nvSpPr>
        <p:spPr/>
        <p:txBody>
          <a:bodyPr wrap="square" lIns="91440" tIns="45720" rIns="91440" bIns="45720" anchor="t"/>
          <a:lstStyle/>
          <a:p>
            <a:r>
              <a:rPr lang="en-US" altLang="zh-CN" dirty="0"/>
              <a:t>Vuser</a:t>
            </a:r>
            <a:r>
              <a:rPr lang="zh-CN" altLang="en-US" dirty="0"/>
              <a:t>图</a:t>
            </a:r>
          </a:p>
        </p:txBody>
      </p:sp>
      <p:pic>
        <p:nvPicPr>
          <p:cNvPr id="10243" name="Picture 4"/>
          <p:cNvPicPr>
            <a:picLocks noChangeAspect="1"/>
          </p:cNvPicPr>
          <p:nvPr/>
        </p:nvPicPr>
        <p:blipFill>
          <a:blip r:embed="rId3"/>
          <a:stretch>
            <a:fillRect/>
          </a:stretch>
        </p:blipFill>
        <p:spPr>
          <a:xfrm>
            <a:off x="785813" y="2071688"/>
            <a:ext cx="8034337" cy="4075112"/>
          </a:xfrm>
          <a:prstGeom prst="rect">
            <a:avLst/>
          </a:prstGeom>
          <a:noFill/>
          <a:ln w="9525">
            <a:noFill/>
          </a:ln>
        </p:spPr>
      </p:pic>
      <p:pic>
        <p:nvPicPr>
          <p:cNvPr id="10244" name="图片 1"/>
          <p:cNvPicPr>
            <a:picLocks noChangeAspect="1"/>
          </p:cNvPicPr>
          <p:nvPr/>
        </p:nvPicPr>
        <p:blipFill>
          <a:blip r:embed="rId4"/>
          <a:stretch>
            <a:fillRect/>
          </a:stretch>
        </p:blipFill>
        <p:spPr>
          <a:xfrm>
            <a:off x="785813" y="1914525"/>
            <a:ext cx="8034337" cy="4384675"/>
          </a:xfrm>
          <a:prstGeom prst="rect">
            <a:avLst/>
          </a:prstGeom>
          <a:noFill/>
          <a:ln w="9525">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1265" name="Rectangle 2"/>
          <p:cNvSpPr>
            <a:spLocks noGrp="1"/>
          </p:cNvSpPr>
          <p:nvPr>
            <p:ph type="title"/>
          </p:nvPr>
        </p:nvSpPr>
        <p:spPr>
          <a:xfrm>
            <a:off x="539750" y="909638"/>
            <a:ext cx="8229600" cy="792162"/>
          </a:xfrm>
        </p:spPr>
        <p:txBody>
          <a:bodyPr wrap="square" lIns="91440" tIns="45720" rIns="91440" bIns="45720" anchor="ctr"/>
          <a:lstStyle/>
          <a:p>
            <a:r>
              <a:rPr lang="zh-CN" altLang="en-US" dirty="0"/>
              <a:t>实验理论</a:t>
            </a:r>
          </a:p>
        </p:txBody>
      </p:sp>
      <p:sp>
        <p:nvSpPr>
          <p:cNvPr id="11266" name="Rectangle 3"/>
          <p:cNvSpPr>
            <a:spLocks noGrp="1"/>
          </p:cNvSpPr>
          <p:nvPr>
            <p:ph idx="1"/>
          </p:nvPr>
        </p:nvSpPr>
        <p:spPr>
          <a:xfrm>
            <a:off x="684213" y="1701800"/>
            <a:ext cx="8229600" cy="4237038"/>
          </a:xfrm>
        </p:spPr>
        <p:txBody>
          <a:bodyPr wrap="square" lIns="91440" tIns="45720" rIns="91440" bIns="45720" anchor="t"/>
          <a:lstStyle/>
          <a:p>
            <a:r>
              <a:rPr lang="zh-CN" altLang="en-US" sz="2400" b="1" dirty="0"/>
              <a:t>事务概要图：</a:t>
            </a:r>
            <a:r>
              <a:rPr lang="zh-CN" altLang="en-US" sz="2400" dirty="0"/>
              <a:t>显示了场景或会话步骤中成功的事务和失败的事务的最小、最大和平均性能时间</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13</a:t>
            </a:fld>
            <a:endParaRPr lang="en-US" altLang="zh-CN" sz="1400" b="1" dirty="0">
              <a:latin typeface="Arial" panose="020B0604020202020204" pitchFamily="34" charset="0"/>
              <a:ea typeface="宋体" panose="02010600030101010101" pitchFamily="2" charset="-122"/>
            </a:endParaRPr>
          </a:p>
        </p:txBody>
      </p:sp>
      <p:sp>
        <p:nvSpPr>
          <p:cNvPr id="37891" name="Rectangle 2"/>
          <p:cNvSpPr>
            <a:spLocks noGrp="1"/>
          </p:cNvSpPr>
          <p:nvPr>
            <p:ph type="title"/>
          </p:nvPr>
        </p:nvSpPr>
        <p:spPr>
          <a:xfrm>
            <a:off x="468313" y="765175"/>
            <a:ext cx="8175625" cy="792163"/>
          </a:xfrm>
          <a:ln/>
        </p:spPr>
        <p:txBody>
          <a:bodyPr vert="horz" wrap="square" lIns="91440" tIns="45720" rIns="91440" bIns="45720" anchor="ctr"/>
          <a:lstStyle/>
          <a:p>
            <a:pPr lvl="0" eaLnBrk="1" hangingPunct="1"/>
            <a:r>
              <a:rPr lang="zh-CN" altLang="en-US" dirty="0">
                <a:latin typeface="黑体" panose="02010609060101010101" pitchFamily="49" charset="-122"/>
              </a:rPr>
              <a:t>实验步骤</a:t>
            </a:r>
          </a:p>
        </p:txBody>
      </p:sp>
      <p:sp>
        <p:nvSpPr>
          <p:cNvPr id="37892"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37893" name="Text Box 5"/>
          <p:cNvSpPr txBox="1"/>
          <p:nvPr/>
        </p:nvSpPr>
        <p:spPr>
          <a:xfrm>
            <a:off x="755650" y="1628775"/>
            <a:ext cx="8064500" cy="5426075"/>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d、接上图，点击下一步</a:t>
            </a:r>
            <a:endParaRPr lang="zh-CN" altLang="en-US" sz="4400" dirty="0">
              <a:solidFill>
                <a:srgbClr val="3333CC"/>
              </a:solidFill>
              <a:latin typeface="黑体" panose="02010609060101010101" pitchFamily="49" charset="-122"/>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37894" name="Picture 6" descr="33"/>
          <p:cNvPicPr>
            <a:picLocks noChangeAspect="1"/>
          </p:cNvPicPr>
          <p:nvPr/>
        </p:nvPicPr>
        <p:blipFill>
          <a:blip r:embed="rId3"/>
          <a:stretch>
            <a:fillRect/>
          </a:stretch>
        </p:blipFill>
        <p:spPr>
          <a:xfrm>
            <a:off x="1403350" y="2349500"/>
            <a:ext cx="5545138" cy="3240088"/>
          </a:xfrm>
          <a:prstGeom prst="rect">
            <a:avLst/>
          </a:prstGeom>
          <a:noFill/>
          <a:ln w="9525">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2289" name="标题 1"/>
          <p:cNvSpPr>
            <a:spLocks noGrp="1"/>
          </p:cNvSpPr>
          <p:nvPr>
            <p:ph type="title"/>
          </p:nvPr>
        </p:nvSpPr>
        <p:spPr/>
        <p:txBody>
          <a:bodyPr wrap="square" lIns="91440" tIns="45720" rIns="91440" bIns="45720" anchor="ctr"/>
          <a:lstStyle/>
          <a:p>
            <a:endParaRPr lang="zh-CN" altLang="en-US" dirty="0"/>
          </a:p>
        </p:txBody>
      </p:sp>
      <p:sp>
        <p:nvSpPr>
          <p:cNvPr id="12290" name="内容占位符 2"/>
          <p:cNvSpPr>
            <a:spLocks noGrp="1"/>
          </p:cNvSpPr>
          <p:nvPr>
            <p:ph idx="1"/>
          </p:nvPr>
        </p:nvSpPr>
        <p:spPr/>
        <p:txBody>
          <a:bodyPr wrap="square" lIns="91440" tIns="45720" rIns="91440" bIns="45720" anchor="t"/>
          <a:lstStyle/>
          <a:p>
            <a:r>
              <a:rPr lang="zh-CN" altLang="en-US" dirty="0"/>
              <a:t>事务概要图</a:t>
            </a:r>
          </a:p>
        </p:txBody>
      </p:sp>
      <p:pic>
        <p:nvPicPr>
          <p:cNvPr id="12291" name="Picture 2"/>
          <p:cNvPicPr>
            <a:picLocks noChangeAspect="1"/>
          </p:cNvPicPr>
          <p:nvPr/>
        </p:nvPicPr>
        <p:blipFill>
          <a:blip r:embed="rId3"/>
          <a:stretch>
            <a:fillRect/>
          </a:stretch>
        </p:blipFill>
        <p:spPr>
          <a:xfrm>
            <a:off x="990600" y="2357438"/>
            <a:ext cx="7086600" cy="3597275"/>
          </a:xfrm>
          <a:prstGeom prst="rect">
            <a:avLst/>
          </a:prstGeom>
          <a:noFill/>
          <a:ln w="9525">
            <a:noFill/>
          </a:ln>
        </p:spPr>
      </p:pic>
      <p:pic>
        <p:nvPicPr>
          <p:cNvPr id="12292" name="图片 2"/>
          <p:cNvPicPr>
            <a:picLocks noChangeAspect="1"/>
          </p:cNvPicPr>
          <p:nvPr/>
        </p:nvPicPr>
        <p:blipFill>
          <a:blip r:embed="rId4"/>
          <a:stretch>
            <a:fillRect/>
          </a:stretch>
        </p:blipFill>
        <p:spPr>
          <a:xfrm>
            <a:off x="838200" y="1949450"/>
            <a:ext cx="7785100" cy="3917950"/>
          </a:xfrm>
          <a:prstGeom prst="rect">
            <a:avLst/>
          </a:prstGeom>
          <a:noFill/>
          <a:ln w="9525">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3313" name="标题 1"/>
          <p:cNvSpPr>
            <a:spLocks noGrp="1"/>
          </p:cNvSpPr>
          <p:nvPr>
            <p:ph type="title"/>
          </p:nvPr>
        </p:nvSpPr>
        <p:spPr/>
        <p:txBody>
          <a:bodyPr wrap="square" lIns="91440" tIns="45720" rIns="91440" bIns="45720" anchor="ctr"/>
          <a:lstStyle/>
          <a:p>
            <a:endParaRPr lang="zh-CN" altLang="en-US" dirty="0"/>
          </a:p>
        </p:txBody>
      </p:sp>
      <p:sp>
        <p:nvSpPr>
          <p:cNvPr id="13314" name="内容占位符 2"/>
          <p:cNvSpPr>
            <a:spLocks noGrp="1"/>
          </p:cNvSpPr>
          <p:nvPr>
            <p:ph idx="1"/>
          </p:nvPr>
        </p:nvSpPr>
        <p:spPr/>
        <p:txBody>
          <a:bodyPr wrap="square" lIns="91440" tIns="45720" rIns="91440" bIns="45720" anchor="t"/>
          <a:lstStyle/>
          <a:p>
            <a:r>
              <a:rPr lang="zh-CN" altLang="en-US" b="1" dirty="0"/>
              <a:t>事务响应时间：</a:t>
            </a:r>
            <a:r>
              <a:rPr lang="zh-CN" altLang="en-US" dirty="0"/>
              <a:t>是在测试场景运行期间的每一秒内，执行各个事务所用的平均时间，通过它可以分析测试场景运行期间应用系统的性能走向。此外，事务平均响应时间图还提供了测试场景运行期间内各个事务响应时间的最大值、最小值、平均值等信息，这些值是度量事务响应时间是否满足用户需求的重要参考依据</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4337" name="标题 1"/>
          <p:cNvSpPr>
            <a:spLocks noGrp="1"/>
          </p:cNvSpPr>
          <p:nvPr>
            <p:ph type="title"/>
          </p:nvPr>
        </p:nvSpPr>
        <p:spPr/>
        <p:txBody>
          <a:bodyPr wrap="square" lIns="91440" tIns="45720" rIns="91440" bIns="45720" anchor="ctr"/>
          <a:lstStyle/>
          <a:p>
            <a:endParaRPr lang="zh-CN" altLang="en-US" dirty="0"/>
          </a:p>
        </p:txBody>
      </p:sp>
      <p:sp>
        <p:nvSpPr>
          <p:cNvPr id="14338" name="内容占位符 2"/>
          <p:cNvSpPr>
            <a:spLocks noGrp="1"/>
          </p:cNvSpPr>
          <p:nvPr>
            <p:ph idx="1"/>
          </p:nvPr>
        </p:nvSpPr>
        <p:spPr/>
        <p:txBody>
          <a:bodyPr wrap="square" lIns="91440" tIns="45720" rIns="91440" bIns="45720" anchor="t"/>
          <a:lstStyle/>
          <a:p>
            <a:r>
              <a:rPr lang="zh-CN" altLang="en-US" dirty="0"/>
              <a:t>事务响应时间</a:t>
            </a:r>
          </a:p>
        </p:txBody>
      </p:sp>
      <p:pic>
        <p:nvPicPr>
          <p:cNvPr id="14339" name="Picture 2"/>
          <p:cNvPicPr>
            <a:picLocks noChangeAspect="1"/>
          </p:cNvPicPr>
          <p:nvPr/>
        </p:nvPicPr>
        <p:blipFill>
          <a:blip r:embed="rId3"/>
          <a:stretch>
            <a:fillRect/>
          </a:stretch>
        </p:blipFill>
        <p:spPr>
          <a:xfrm>
            <a:off x="1285875" y="2071688"/>
            <a:ext cx="7285038" cy="3709987"/>
          </a:xfrm>
          <a:prstGeom prst="rect">
            <a:avLst/>
          </a:prstGeom>
          <a:noFill/>
          <a:ln w="9525">
            <a:noFill/>
          </a:ln>
        </p:spPr>
      </p:pic>
      <p:pic>
        <p:nvPicPr>
          <p:cNvPr id="14340" name="图片 1"/>
          <p:cNvPicPr>
            <a:picLocks noChangeAspect="1"/>
          </p:cNvPicPr>
          <p:nvPr/>
        </p:nvPicPr>
        <p:blipFill>
          <a:blip r:embed="rId4"/>
          <a:stretch>
            <a:fillRect/>
          </a:stretch>
        </p:blipFill>
        <p:spPr>
          <a:xfrm>
            <a:off x="477838" y="1895475"/>
            <a:ext cx="8093075" cy="3881438"/>
          </a:xfrm>
          <a:prstGeom prst="rect">
            <a:avLst/>
          </a:prstGeom>
          <a:noFill/>
          <a:ln w="9525">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5361" name="标题 1"/>
          <p:cNvSpPr>
            <a:spLocks noGrp="1"/>
          </p:cNvSpPr>
          <p:nvPr>
            <p:ph type="title"/>
          </p:nvPr>
        </p:nvSpPr>
        <p:spPr/>
        <p:txBody>
          <a:bodyPr wrap="square" lIns="91440" tIns="45720" rIns="91440" bIns="45720" anchor="ctr"/>
          <a:lstStyle/>
          <a:p>
            <a:endParaRPr lang="zh-CN" altLang="en-US" dirty="0"/>
          </a:p>
        </p:txBody>
      </p:sp>
      <p:sp>
        <p:nvSpPr>
          <p:cNvPr id="15362" name="内容占位符 2"/>
          <p:cNvSpPr>
            <a:spLocks noGrp="1"/>
          </p:cNvSpPr>
          <p:nvPr>
            <p:ph idx="1"/>
          </p:nvPr>
        </p:nvSpPr>
        <p:spPr/>
        <p:txBody>
          <a:bodyPr wrap="square" lIns="91440" tIns="45720" rIns="91440" bIns="45720" anchor="t"/>
          <a:lstStyle/>
          <a:p>
            <a:r>
              <a:rPr lang="zh-CN" altLang="en-US" b="1" dirty="0"/>
              <a:t>每秒事务数：</a:t>
            </a:r>
            <a:r>
              <a:rPr lang="zh-CN" altLang="en-US" dirty="0"/>
              <a:t>（</a:t>
            </a:r>
            <a:r>
              <a:rPr lang="en-US" altLang="zh-CN" dirty="0"/>
              <a:t>TRS</a:t>
            </a:r>
            <a:r>
              <a:rPr lang="zh-CN" altLang="en-US" dirty="0"/>
              <a:t>）是在场景运行的每一秒中，每个事务通过、失败以及停止的数量，是考查系统性能的一个重要参数，通过它可以确定系统在任何给定时刻的实际事务负载，通过分析单位时间内通过的事务数，可以直接看出系统的性能变化趋势</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6385" name="标题 1"/>
          <p:cNvSpPr>
            <a:spLocks noGrp="1"/>
          </p:cNvSpPr>
          <p:nvPr>
            <p:ph type="title"/>
          </p:nvPr>
        </p:nvSpPr>
        <p:spPr/>
        <p:txBody>
          <a:bodyPr wrap="square" lIns="91440" tIns="45720" rIns="91440" bIns="45720" anchor="ctr"/>
          <a:lstStyle/>
          <a:p>
            <a:endParaRPr lang="zh-CN" altLang="en-US" dirty="0"/>
          </a:p>
        </p:txBody>
      </p:sp>
      <p:sp>
        <p:nvSpPr>
          <p:cNvPr id="16386" name="内容占位符 2"/>
          <p:cNvSpPr>
            <a:spLocks noGrp="1"/>
          </p:cNvSpPr>
          <p:nvPr>
            <p:ph idx="1"/>
          </p:nvPr>
        </p:nvSpPr>
        <p:spPr/>
        <p:txBody>
          <a:bodyPr wrap="square" lIns="91440" tIns="45720" rIns="91440" bIns="45720" anchor="t"/>
          <a:lstStyle/>
          <a:p>
            <a:r>
              <a:rPr lang="zh-CN" altLang="en-US" dirty="0"/>
              <a:t>每秒事务数</a:t>
            </a:r>
          </a:p>
        </p:txBody>
      </p:sp>
      <p:pic>
        <p:nvPicPr>
          <p:cNvPr id="16387" name="Picture 2"/>
          <p:cNvPicPr>
            <a:picLocks noChangeAspect="1"/>
          </p:cNvPicPr>
          <p:nvPr/>
        </p:nvPicPr>
        <p:blipFill>
          <a:blip r:embed="rId3"/>
          <a:stretch>
            <a:fillRect/>
          </a:stretch>
        </p:blipFill>
        <p:spPr>
          <a:xfrm>
            <a:off x="1143000" y="2143125"/>
            <a:ext cx="7319963" cy="3721100"/>
          </a:xfrm>
          <a:prstGeom prst="rect">
            <a:avLst/>
          </a:prstGeom>
          <a:noFill/>
          <a:ln w="9525">
            <a:noFill/>
          </a:ln>
        </p:spPr>
      </p:pic>
      <p:pic>
        <p:nvPicPr>
          <p:cNvPr id="16388" name="图片 1"/>
          <p:cNvPicPr>
            <a:picLocks noChangeAspect="1"/>
          </p:cNvPicPr>
          <p:nvPr/>
        </p:nvPicPr>
        <p:blipFill>
          <a:blip r:embed="rId4"/>
          <a:stretch>
            <a:fillRect/>
          </a:stretch>
        </p:blipFill>
        <p:spPr>
          <a:xfrm>
            <a:off x="782638" y="1928813"/>
            <a:ext cx="8016875" cy="3935412"/>
          </a:xfrm>
          <a:prstGeom prst="rect">
            <a:avLst/>
          </a:prstGeom>
          <a:noFill/>
          <a:ln w="9525">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7409" name="标题 1"/>
          <p:cNvSpPr>
            <a:spLocks noGrp="1"/>
          </p:cNvSpPr>
          <p:nvPr>
            <p:ph type="title"/>
          </p:nvPr>
        </p:nvSpPr>
        <p:spPr/>
        <p:txBody>
          <a:bodyPr wrap="square" lIns="91440" tIns="45720" rIns="91440" bIns="45720" anchor="ctr"/>
          <a:lstStyle/>
          <a:p>
            <a:endParaRPr lang="zh-CN" altLang="en-US" dirty="0"/>
          </a:p>
        </p:txBody>
      </p:sp>
      <p:sp>
        <p:nvSpPr>
          <p:cNvPr id="17410" name="内容占位符 2"/>
          <p:cNvSpPr>
            <a:spLocks noGrp="1"/>
          </p:cNvSpPr>
          <p:nvPr>
            <p:ph idx="1"/>
          </p:nvPr>
        </p:nvSpPr>
        <p:spPr/>
        <p:txBody>
          <a:bodyPr wrap="square" lIns="91440" tIns="45720" rIns="91440" bIns="45720" anchor="t"/>
          <a:lstStyle/>
          <a:p>
            <a:r>
              <a:rPr lang="zh-CN" altLang="en-US" b="1" dirty="0"/>
              <a:t>每秒事务总数：</a:t>
            </a:r>
            <a:r>
              <a:rPr lang="zh-CN" altLang="en-US" dirty="0"/>
              <a:t>是场景在运行时，每一秒内通过的事务总数、失败的事务总数以及 停止的事务总数。如果西性能稳定，在同等压力下，每秒通过事务总数图应该接近一条直线，而不是逐渐倾斜。与每秒通过事务数（</a:t>
            </a:r>
            <a:r>
              <a:rPr lang="en-US" altLang="zh-CN" dirty="0"/>
              <a:t>TRS</a:t>
            </a:r>
            <a:r>
              <a:rPr lang="zh-CN" altLang="en-US" dirty="0"/>
              <a:t>）图相比，每秒通过事务总数图更关注服务器整体处理事务的情况，是一个宏观的概念</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8433" name="标题 1"/>
          <p:cNvSpPr>
            <a:spLocks noGrp="1"/>
          </p:cNvSpPr>
          <p:nvPr>
            <p:ph type="title"/>
          </p:nvPr>
        </p:nvSpPr>
        <p:spPr/>
        <p:txBody>
          <a:bodyPr wrap="square" lIns="91440" tIns="45720" rIns="91440" bIns="45720" anchor="ctr"/>
          <a:lstStyle/>
          <a:p>
            <a:endParaRPr lang="zh-CN" altLang="en-US" dirty="0"/>
          </a:p>
        </p:txBody>
      </p:sp>
      <p:sp>
        <p:nvSpPr>
          <p:cNvPr id="18434" name="内容占位符 2"/>
          <p:cNvSpPr>
            <a:spLocks noGrp="1"/>
          </p:cNvSpPr>
          <p:nvPr>
            <p:ph idx="1"/>
          </p:nvPr>
        </p:nvSpPr>
        <p:spPr/>
        <p:txBody>
          <a:bodyPr wrap="square" lIns="91440" tIns="45720" rIns="91440" bIns="45720" anchor="t"/>
          <a:lstStyle/>
          <a:p>
            <a:r>
              <a:rPr lang="zh-CN" altLang="en-US" b="1" dirty="0"/>
              <a:t>每秒事务总数</a:t>
            </a:r>
            <a:endParaRPr lang="zh-CN" altLang="en-US" dirty="0"/>
          </a:p>
        </p:txBody>
      </p:sp>
      <p:pic>
        <p:nvPicPr>
          <p:cNvPr id="18435" name="Picture 2"/>
          <p:cNvPicPr>
            <a:picLocks noChangeAspect="1"/>
          </p:cNvPicPr>
          <p:nvPr/>
        </p:nvPicPr>
        <p:blipFill>
          <a:blip r:embed="rId3"/>
          <a:stretch>
            <a:fillRect/>
          </a:stretch>
        </p:blipFill>
        <p:spPr>
          <a:xfrm>
            <a:off x="1360488" y="2000250"/>
            <a:ext cx="6854825" cy="3895725"/>
          </a:xfrm>
          <a:prstGeom prst="rect">
            <a:avLst/>
          </a:prstGeom>
          <a:noFill/>
          <a:ln w="9525">
            <a:noFill/>
          </a:ln>
        </p:spPr>
      </p:pic>
      <p:pic>
        <p:nvPicPr>
          <p:cNvPr id="18436" name="图片 1"/>
          <p:cNvPicPr>
            <a:picLocks noChangeAspect="1"/>
          </p:cNvPicPr>
          <p:nvPr/>
        </p:nvPicPr>
        <p:blipFill>
          <a:blip r:embed="rId4"/>
          <a:stretch>
            <a:fillRect/>
          </a:stretch>
        </p:blipFill>
        <p:spPr>
          <a:xfrm>
            <a:off x="736600" y="2000250"/>
            <a:ext cx="8001000" cy="4211638"/>
          </a:xfrm>
          <a:prstGeom prst="rect">
            <a:avLst/>
          </a:prstGeom>
          <a:noFill/>
          <a:ln w="9525">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9457" name="标题 1"/>
          <p:cNvSpPr>
            <a:spLocks noGrp="1"/>
          </p:cNvSpPr>
          <p:nvPr>
            <p:ph type="title"/>
          </p:nvPr>
        </p:nvSpPr>
        <p:spPr/>
        <p:txBody>
          <a:bodyPr wrap="square" lIns="91440" tIns="45720" rIns="91440" bIns="45720" anchor="ctr"/>
          <a:lstStyle/>
          <a:p>
            <a:endParaRPr lang="zh-CN" altLang="en-US" dirty="0"/>
          </a:p>
        </p:txBody>
      </p:sp>
      <p:sp>
        <p:nvSpPr>
          <p:cNvPr id="19458" name="内容占位符 2"/>
          <p:cNvSpPr>
            <a:spLocks noGrp="1"/>
          </p:cNvSpPr>
          <p:nvPr>
            <p:ph idx="1"/>
          </p:nvPr>
        </p:nvSpPr>
        <p:spPr/>
        <p:txBody>
          <a:bodyPr wrap="square" lIns="91440" tIns="45720" rIns="91440" bIns="45720" anchor="t"/>
          <a:lstStyle/>
          <a:p>
            <a:r>
              <a:rPr lang="zh-CN" altLang="en-US" b="1" dirty="0"/>
              <a:t>事务性能概要图：</a:t>
            </a:r>
            <a:r>
              <a:rPr lang="zh-CN" altLang="en-US" dirty="0"/>
              <a:t>查看事务中每个页面组件的下载时间</a:t>
            </a:r>
            <a:r>
              <a:rPr lang="en-US" altLang="zh-CN" dirty="0"/>
              <a:t>. </a:t>
            </a:r>
            <a:r>
              <a:rPr lang="zh-CN" altLang="en-US" dirty="0"/>
              <a:t>显示了场景或会话步骤中所有事务的最小、最大和平均性能时间</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0481" name="标题 1"/>
          <p:cNvSpPr>
            <a:spLocks noGrp="1"/>
          </p:cNvSpPr>
          <p:nvPr>
            <p:ph type="title"/>
          </p:nvPr>
        </p:nvSpPr>
        <p:spPr/>
        <p:txBody>
          <a:bodyPr wrap="square" lIns="91440" tIns="45720" rIns="91440" bIns="45720" anchor="ctr"/>
          <a:lstStyle/>
          <a:p>
            <a:endParaRPr lang="zh-CN" altLang="en-US" dirty="0"/>
          </a:p>
        </p:txBody>
      </p:sp>
      <p:sp>
        <p:nvSpPr>
          <p:cNvPr id="20482" name="内容占位符 2"/>
          <p:cNvSpPr>
            <a:spLocks noGrp="1"/>
          </p:cNvSpPr>
          <p:nvPr>
            <p:ph idx="1"/>
          </p:nvPr>
        </p:nvSpPr>
        <p:spPr/>
        <p:txBody>
          <a:bodyPr wrap="square" lIns="91440" tIns="45720" rIns="91440" bIns="45720" anchor="t"/>
          <a:lstStyle/>
          <a:p>
            <a:r>
              <a:rPr lang="zh-CN" altLang="en-US" dirty="0"/>
              <a:t>事务性能概要图</a:t>
            </a:r>
          </a:p>
        </p:txBody>
      </p:sp>
      <p:pic>
        <p:nvPicPr>
          <p:cNvPr id="20483" name="Picture 2"/>
          <p:cNvPicPr>
            <a:picLocks noChangeAspect="1"/>
          </p:cNvPicPr>
          <p:nvPr/>
        </p:nvPicPr>
        <p:blipFill>
          <a:blip r:embed="rId3"/>
          <a:stretch>
            <a:fillRect/>
          </a:stretch>
        </p:blipFill>
        <p:spPr>
          <a:xfrm>
            <a:off x="862013" y="1857375"/>
            <a:ext cx="7429500" cy="3773488"/>
          </a:xfrm>
          <a:prstGeom prst="rect">
            <a:avLst/>
          </a:prstGeom>
          <a:noFill/>
          <a:ln w="9525">
            <a:noFill/>
          </a:ln>
        </p:spPr>
      </p:pic>
      <p:pic>
        <p:nvPicPr>
          <p:cNvPr id="20484" name="图片 1"/>
          <p:cNvPicPr>
            <a:picLocks noChangeAspect="1"/>
          </p:cNvPicPr>
          <p:nvPr/>
        </p:nvPicPr>
        <p:blipFill>
          <a:blip r:embed="rId4"/>
          <a:stretch>
            <a:fillRect/>
          </a:stretch>
        </p:blipFill>
        <p:spPr>
          <a:xfrm>
            <a:off x="684213" y="1857375"/>
            <a:ext cx="8229600" cy="3775075"/>
          </a:xfrm>
          <a:prstGeom prst="rect">
            <a:avLst/>
          </a:prstGeom>
          <a:noFill/>
          <a:ln w="9525">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1505" name="标题 1"/>
          <p:cNvSpPr>
            <a:spLocks noGrp="1"/>
          </p:cNvSpPr>
          <p:nvPr>
            <p:ph type="title"/>
          </p:nvPr>
        </p:nvSpPr>
        <p:spPr/>
        <p:txBody>
          <a:bodyPr wrap="square" lIns="91440" tIns="45720" rIns="91440" bIns="45720" anchor="ctr"/>
          <a:lstStyle/>
          <a:p>
            <a:endParaRPr lang="zh-CN" altLang="en-US" dirty="0"/>
          </a:p>
        </p:txBody>
      </p:sp>
      <p:sp>
        <p:nvSpPr>
          <p:cNvPr id="21506" name="内容占位符 2"/>
          <p:cNvSpPr>
            <a:spLocks noGrp="1"/>
          </p:cNvSpPr>
          <p:nvPr>
            <p:ph idx="1"/>
          </p:nvPr>
        </p:nvSpPr>
        <p:spPr/>
        <p:txBody>
          <a:bodyPr wrap="square" lIns="91440" tIns="45720" rIns="91440" bIns="45720" anchor="t"/>
          <a:lstStyle/>
          <a:p>
            <a:r>
              <a:rPr lang="zh-CN" altLang="en-US" b="1" dirty="0"/>
              <a:t>每秒点击量：</a:t>
            </a:r>
            <a:r>
              <a:rPr lang="zh-CN" altLang="en-US" dirty="0"/>
              <a:t>每秒点击次数即点击率图，是指在场景运行过程中虚拟用户每秒向</a:t>
            </a:r>
            <a:r>
              <a:rPr lang="en-US" altLang="zh-CN" dirty="0"/>
              <a:t>Web</a:t>
            </a:r>
            <a:r>
              <a:rPr lang="zh-CN" altLang="en-US" dirty="0"/>
              <a:t>服务器提交的</a:t>
            </a:r>
            <a:r>
              <a:rPr lang="en-US" altLang="zh-CN" dirty="0"/>
              <a:t>HTTP</a:t>
            </a:r>
            <a:r>
              <a:rPr lang="zh-CN" altLang="en-US" dirty="0"/>
              <a:t>请求数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14</a:t>
            </a:fld>
            <a:endParaRPr lang="en-US" altLang="zh-CN" sz="1400" b="1" dirty="0">
              <a:latin typeface="Arial" panose="020B0604020202020204" pitchFamily="34" charset="0"/>
              <a:ea typeface="宋体" panose="02010600030101010101" pitchFamily="2" charset="-122"/>
            </a:endParaRPr>
          </a:p>
        </p:txBody>
      </p:sp>
      <p:sp>
        <p:nvSpPr>
          <p:cNvPr id="38915" name="Rectangle 2"/>
          <p:cNvSpPr>
            <a:spLocks noGrp="1"/>
          </p:cNvSpPr>
          <p:nvPr>
            <p:ph type="title"/>
          </p:nvPr>
        </p:nvSpPr>
        <p:spPr>
          <a:xfrm>
            <a:off x="468313" y="765175"/>
            <a:ext cx="8175625" cy="792163"/>
          </a:xfrm>
          <a:ln/>
        </p:spPr>
        <p:txBody>
          <a:bodyPr vert="horz" wrap="square" lIns="91440" tIns="45720" rIns="91440" bIns="45720" anchor="ctr"/>
          <a:lstStyle/>
          <a:p>
            <a:pPr lvl="0" eaLnBrk="1" hangingPunct="1"/>
            <a:r>
              <a:rPr lang="zh-CN" altLang="en-US" dirty="0">
                <a:latin typeface="黑体" panose="02010609060101010101" pitchFamily="49" charset="-122"/>
              </a:rPr>
              <a:t>实验步骤</a:t>
            </a:r>
          </a:p>
        </p:txBody>
      </p:sp>
      <p:sp>
        <p:nvSpPr>
          <p:cNvPr id="38916"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38917" name="Text Box 5"/>
          <p:cNvSpPr txBox="1"/>
          <p:nvPr/>
        </p:nvSpPr>
        <p:spPr>
          <a:xfrm>
            <a:off x="684213" y="1557338"/>
            <a:ext cx="8064500" cy="5121275"/>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e，然后点击下一步，会进行JDK 的安装，请耐心等待，直到出现JRE的安装安装，然后不断点击下一步直到安装完成。安装完成后，请再次在命令提示行输入“java -version”检验JDK是否成功安装。</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38918" name="Picture 7" descr="44"/>
          <p:cNvPicPr>
            <a:picLocks noChangeAspect="1"/>
          </p:cNvPicPr>
          <p:nvPr/>
        </p:nvPicPr>
        <p:blipFill>
          <a:blip r:embed="rId3"/>
          <a:stretch>
            <a:fillRect/>
          </a:stretch>
        </p:blipFill>
        <p:spPr>
          <a:xfrm>
            <a:off x="1763713" y="2638425"/>
            <a:ext cx="4895850" cy="2735263"/>
          </a:xfrm>
          <a:prstGeom prst="rect">
            <a:avLst/>
          </a:prstGeom>
          <a:noFill/>
          <a:ln w="9525">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2529" name="内容占位符 2"/>
          <p:cNvSpPr>
            <a:spLocks noGrp="1"/>
          </p:cNvSpPr>
          <p:nvPr>
            <p:ph idx="1"/>
          </p:nvPr>
        </p:nvSpPr>
        <p:spPr/>
        <p:txBody>
          <a:bodyPr wrap="square" lIns="91440" tIns="45720" rIns="91440" bIns="45720" anchor="t"/>
          <a:lstStyle/>
          <a:p>
            <a:r>
              <a:rPr lang="zh-CN" altLang="en-US" dirty="0"/>
              <a:t>每秒的点击量</a:t>
            </a:r>
          </a:p>
        </p:txBody>
      </p:sp>
      <p:pic>
        <p:nvPicPr>
          <p:cNvPr id="22530" name="Picture 2"/>
          <p:cNvPicPr>
            <a:picLocks noChangeAspect="1"/>
          </p:cNvPicPr>
          <p:nvPr/>
        </p:nvPicPr>
        <p:blipFill>
          <a:blip r:embed="rId3"/>
          <a:stretch>
            <a:fillRect/>
          </a:stretch>
        </p:blipFill>
        <p:spPr>
          <a:xfrm>
            <a:off x="857250" y="1928813"/>
            <a:ext cx="7667625" cy="3767137"/>
          </a:xfrm>
          <a:prstGeom prst="rect">
            <a:avLst/>
          </a:prstGeom>
          <a:noFill/>
          <a:ln w="9525">
            <a:noFill/>
          </a:ln>
        </p:spPr>
      </p:pic>
      <p:pic>
        <p:nvPicPr>
          <p:cNvPr id="22531" name="图片 1"/>
          <p:cNvPicPr>
            <a:picLocks noChangeAspect="1"/>
          </p:cNvPicPr>
          <p:nvPr/>
        </p:nvPicPr>
        <p:blipFill>
          <a:blip r:embed="rId4"/>
          <a:stretch>
            <a:fillRect/>
          </a:stretch>
        </p:blipFill>
        <p:spPr>
          <a:xfrm>
            <a:off x="742950" y="1928813"/>
            <a:ext cx="7896225" cy="4157662"/>
          </a:xfrm>
          <a:prstGeom prst="rect">
            <a:avLst/>
          </a:prstGeom>
          <a:noFill/>
          <a:ln w="9525">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3553" name="标题 1"/>
          <p:cNvSpPr>
            <a:spLocks noGrp="1"/>
          </p:cNvSpPr>
          <p:nvPr>
            <p:ph type="title"/>
          </p:nvPr>
        </p:nvSpPr>
        <p:spPr/>
        <p:txBody>
          <a:bodyPr wrap="square" lIns="91440" tIns="45720" rIns="91440" bIns="45720" anchor="ctr"/>
          <a:lstStyle/>
          <a:p>
            <a:endParaRPr lang="zh-CN" altLang="en-US" dirty="0"/>
          </a:p>
        </p:txBody>
      </p:sp>
      <p:sp>
        <p:nvSpPr>
          <p:cNvPr id="23554" name="内容占位符 2"/>
          <p:cNvSpPr>
            <a:spLocks noGrp="1"/>
          </p:cNvSpPr>
          <p:nvPr>
            <p:ph idx="1"/>
          </p:nvPr>
        </p:nvSpPr>
        <p:spPr/>
        <p:txBody>
          <a:bodyPr wrap="square" lIns="91440" tIns="45720" rIns="91440" bIns="45720" anchor="t"/>
          <a:lstStyle/>
          <a:p>
            <a:r>
              <a:rPr lang="zh-CN" altLang="en-US" b="1" dirty="0"/>
              <a:t>吞吐量（字节</a:t>
            </a:r>
            <a:r>
              <a:rPr lang="en-US" altLang="zh-CN" b="1" dirty="0"/>
              <a:t>/</a:t>
            </a:r>
            <a:r>
              <a:rPr lang="zh-CN" altLang="en-US" b="1" dirty="0"/>
              <a:t>兆）：</a:t>
            </a:r>
            <a:r>
              <a:rPr lang="zh-CN" altLang="en-US" dirty="0"/>
              <a:t>是指在场景运行过程中服务器每秒的吞吐量。表示在任何给定的某一秒钟虚拟用户从服务器获得的数据量。依据服务器的吞吐量可以评估虚拟用户产生的负载量</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4577" name="标题 1"/>
          <p:cNvSpPr>
            <a:spLocks noGrp="1"/>
          </p:cNvSpPr>
          <p:nvPr>
            <p:ph type="title"/>
          </p:nvPr>
        </p:nvSpPr>
        <p:spPr/>
        <p:txBody>
          <a:bodyPr wrap="square" lIns="91440" tIns="45720" rIns="91440" bIns="45720" anchor="ctr"/>
          <a:lstStyle/>
          <a:p>
            <a:endParaRPr lang="zh-CN" altLang="en-US" dirty="0"/>
          </a:p>
        </p:txBody>
      </p:sp>
      <p:sp>
        <p:nvSpPr>
          <p:cNvPr id="24578" name="内容占位符 2"/>
          <p:cNvSpPr>
            <a:spLocks noGrp="1"/>
          </p:cNvSpPr>
          <p:nvPr>
            <p:ph idx="1"/>
          </p:nvPr>
        </p:nvSpPr>
        <p:spPr/>
        <p:txBody>
          <a:bodyPr wrap="square" lIns="91440" tIns="45720" rIns="91440" bIns="45720" anchor="t"/>
          <a:lstStyle/>
          <a:p>
            <a:r>
              <a:rPr lang="zh-CN" altLang="en-US" dirty="0"/>
              <a:t>吞吐量（字节</a:t>
            </a:r>
            <a:r>
              <a:rPr lang="en-US" altLang="zh-CN" dirty="0"/>
              <a:t>/</a:t>
            </a:r>
            <a:r>
              <a:rPr lang="zh-CN" altLang="en-US" dirty="0"/>
              <a:t>兆</a:t>
            </a:r>
            <a:r>
              <a:rPr lang="en-US" altLang="zh-CN" dirty="0"/>
              <a:t>)</a:t>
            </a:r>
            <a:endParaRPr lang="zh-CN" altLang="en-US" dirty="0"/>
          </a:p>
        </p:txBody>
      </p:sp>
      <p:pic>
        <p:nvPicPr>
          <p:cNvPr id="24579" name="Picture 2"/>
          <p:cNvPicPr>
            <a:picLocks noChangeAspect="1"/>
          </p:cNvPicPr>
          <p:nvPr/>
        </p:nvPicPr>
        <p:blipFill>
          <a:blip r:embed="rId3"/>
          <a:stretch>
            <a:fillRect/>
          </a:stretch>
        </p:blipFill>
        <p:spPr>
          <a:xfrm>
            <a:off x="428625" y="1928813"/>
            <a:ext cx="8640763" cy="4214812"/>
          </a:xfrm>
          <a:prstGeom prst="rect">
            <a:avLst/>
          </a:prstGeom>
          <a:noFill/>
          <a:ln w="9525">
            <a:noFill/>
          </a:ln>
        </p:spPr>
      </p:pic>
      <p:pic>
        <p:nvPicPr>
          <p:cNvPr id="24580" name="图片 1"/>
          <p:cNvPicPr>
            <a:picLocks noChangeAspect="1"/>
          </p:cNvPicPr>
          <p:nvPr/>
        </p:nvPicPr>
        <p:blipFill>
          <a:blip r:embed="rId4"/>
          <a:stretch>
            <a:fillRect/>
          </a:stretch>
        </p:blipFill>
        <p:spPr>
          <a:xfrm>
            <a:off x="428625" y="1928813"/>
            <a:ext cx="8640763" cy="4254500"/>
          </a:xfrm>
          <a:prstGeom prst="rect">
            <a:avLst/>
          </a:prstGeom>
          <a:noFill/>
          <a:ln w="9525">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5601" name="标题 1"/>
          <p:cNvSpPr>
            <a:spLocks noGrp="1"/>
          </p:cNvSpPr>
          <p:nvPr>
            <p:ph type="title"/>
          </p:nvPr>
        </p:nvSpPr>
        <p:spPr/>
        <p:txBody>
          <a:bodyPr wrap="square" lIns="91440" tIns="45720" rIns="91440" bIns="45720" anchor="ctr"/>
          <a:lstStyle/>
          <a:p>
            <a:endParaRPr lang="zh-CN" altLang="en-US" dirty="0"/>
          </a:p>
        </p:txBody>
      </p:sp>
      <p:sp>
        <p:nvSpPr>
          <p:cNvPr id="25602" name="内容占位符 2"/>
          <p:cNvSpPr>
            <a:spLocks noGrp="1"/>
          </p:cNvSpPr>
          <p:nvPr>
            <p:ph idx="1"/>
          </p:nvPr>
        </p:nvSpPr>
        <p:spPr/>
        <p:txBody>
          <a:bodyPr wrap="square" lIns="91440" tIns="45720" rIns="91440" bIns="45720" anchor="t"/>
          <a:lstStyle/>
          <a:p>
            <a:r>
              <a:rPr lang="en-US" altLang="zh-CN" b="1" dirty="0"/>
              <a:t>CPU</a:t>
            </a:r>
            <a:r>
              <a:rPr lang="zh-CN" altLang="en-US" b="1" dirty="0"/>
              <a:t>使用率：</a:t>
            </a:r>
            <a:r>
              <a:rPr lang="zh-CN" altLang="en-US" dirty="0"/>
              <a:t>显示单位时间内占用</a:t>
            </a:r>
            <a:r>
              <a:rPr lang="en-US" altLang="zh-CN" dirty="0"/>
              <a:t>CPU</a:t>
            </a:r>
            <a:r>
              <a:rPr lang="zh-CN" altLang="en-US" dirty="0"/>
              <a:t>资源的情况</a:t>
            </a:r>
          </a:p>
          <a:p>
            <a:r>
              <a:rPr lang="zh-CN" altLang="en-US" b="1" dirty="0"/>
              <a:t>物理内存使用：</a:t>
            </a:r>
            <a:r>
              <a:rPr lang="zh-CN" altLang="en-US" dirty="0"/>
              <a:t>单位时间内程序占用内存的百分率</a:t>
            </a:r>
          </a:p>
          <a:p>
            <a:r>
              <a:rPr lang="zh-CN" altLang="en-US" b="1" dirty="0"/>
              <a:t>网络流量：</a:t>
            </a:r>
            <a:r>
              <a:rPr lang="zh-CN" altLang="en-US" dirty="0"/>
              <a:t>显示单位时间内的网络流量（上传与下载）</a:t>
            </a:r>
          </a:p>
          <a:p>
            <a:endParaRPr lang="zh-CN" alt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descr="图片1"/>
          <p:cNvPicPr>
            <a:picLocks noGrp="1" noChangeAspect="1"/>
          </p:cNvPicPr>
          <p:nvPr>
            <p:ph idx="1"/>
          </p:nvPr>
        </p:nvPicPr>
        <p:blipFill>
          <a:blip r:embed="rId2"/>
          <a:stretch>
            <a:fillRect/>
          </a:stretch>
        </p:blipFill>
        <p:spPr>
          <a:xfrm>
            <a:off x="9525" y="-23495"/>
            <a:ext cx="9203690" cy="6903720"/>
          </a:xfrm>
          <a:prstGeom prst="rect">
            <a:avLst/>
          </a:prstGeom>
        </p:spPr>
      </p:pic>
      <p:sp>
        <p:nvSpPr>
          <p:cNvPr id="26625" name="标题 1"/>
          <p:cNvSpPr>
            <a:spLocks noGrp="1"/>
          </p:cNvSpPr>
          <p:nvPr>
            <p:ph type="title"/>
          </p:nvPr>
        </p:nvSpPr>
        <p:spPr/>
        <p:txBody>
          <a:bodyPr wrap="square" lIns="91440" tIns="45720" rIns="91440" bIns="45720" anchor="ctr"/>
          <a:lstStyle/>
          <a:p>
            <a:endParaRPr lang="zh-CN" altLang="en-US" dirty="0"/>
          </a:p>
        </p:txBody>
      </p:sp>
      <p:pic>
        <p:nvPicPr>
          <p:cNvPr id="26627" name="Picture 6" descr="2"/>
          <p:cNvPicPr>
            <a:picLocks noChangeAspect="1"/>
          </p:cNvPicPr>
          <p:nvPr/>
        </p:nvPicPr>
        <p:blipFill>
          <a:blip r:embed="rId3"/>
          <a:stretch>
            <a:fillRect/>
          </a:stretch>
        </p:blipFill>
        <p:spPr>
          <a:xfrm>
            <a:off x="684530" y="1412558"/>
            <a:ext cx="3571875" cy="1457325"/>
          </a:xfrm>
          <a:prstGeom prst="rect">
            <a:avLst/>
          </a:prstGeom>
          <a:noFill/>
          <a:ln w="9525">
            <a:noFill/>
          </a:ln>
        </p:spPr>
      </p:pic>
      <p:pic>
        <p:nvPicPr>
          <p:cNvPr id="26628" name="Picture 7" descr="3"/>
          <p:cNvPicPr>
            <a:picLocks noChangeAspect="1"/>
          </p:cNvPicPr>
          <p:nvPr/>
        </p:nvPicPr>
        <p:blipFill>
          <a:blip r:embed="rId4"/>
          <a:stretch>
            <a:fillRect/>
          </a:stretch>
        </p:blipFill>
        <p:spPr>
          <a:xfrm>
            <a:off x="4701540" y="1412875"/>
            <a:ext cx="3741738" cy="1533525"/>
          </a:xfrm>
          <a:prstGeom prst="rect">
            <a:avLst/>
          </a:prstGeom>
          <a:noFill/>
          <a:ln w="9525">
            <a:noFill/>
          </a:ln>
        </p:spPr>
      </p:pic>
      <p:pic>
        <p:nvPicPr>
          <p:cNvPr id="26629" name="Picture 9" descr="C:\Users\Administrator\AppData\Roaming\feiq\RichOle\436668241.bmp"/>
          <p:cNvPicPr>
            <a:picLocks noChangeAspect="1"/>
          </p:cNvPicPr>
          <p:nvPr/>
        </p:nvPicPr>
        <p:blipFill>
          <a:blip r:embed="rId5"/>
          <a:stretch>
            <a:fillRect/>
          </a:stretch>
        </p:blipFill>
        <p:spPr>
          <a:xfrm>
            <a:off x="2643188" y="3286125"/>
            <a:ext cx="3886200" cy="2333625"/>
          </a:xfrm>
          <a:prstGeom prst="rect">
            <a:avLst/>
          </a:prstGeom>
          <a:noFill/>
          <a:ln w="9525">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7649" name="标题 1"/>
          <p:cNvSpPr>
            <a:spLocks noGrp="1"/>
          </p:cNvSpPr>
          <p:nvPr>
            <p:ph type="title"/>
          </p:nvPr>
        </p:nvSpPr>
        <p:spPr/>
        <p:txBody>
          <a:bodyPr wrap="square" lIns="91440" tIns="45720" rIns="91440" bIns="45720" anchor="ctr"/>
          <a:lstStyle/>
          <a:p>
            <a:endParaRPr lang="zh-CN" altLang="en-US" dirty="0"/>
          </a:p>
        </p:txBody>
      </p:sp>
      <p:sp>
        <p:nvSpPr>
          <p:cNvPr id="27650" name="内容占位符 2"/>
          <p:cNvSpPr>
            <a:spLocks noGrp="1"/>
          </p:cNvSpPr>
          <p:nvPr>
            <p:ph idx="1"/>
          </p:nvPr>
        </p:nvSpPr>
        <p:spPr/>
        <p:txBody>
          <a:bodyPr wrap="square" lIns="91440" tIns="45720" rIns="91440" bIns="45720" anchor="t"/>
          <a:lstStyle/>
          <a:p>
            <a:pPr>
              <a:buNone/>
            </a:pPr>
            <a:r>
              <a:rPr lang="zh-CN" altLang="en-US" sz="1800" dirty="0"/>
              <a:t>虚拟用户图对于判断在给定的时间点被测对象上的虚拟用户负载非常有用。</a:t>
            </a:r>
          </a:p>
          <a:p>
            <a:pPr>
              <a:buNone/>
            </a:pPr>
            <a:r>
              <a:rPr lang="zh-CN" altLang="en-US" sz="1800" dirty="0"/>
              <a:t>另外虚拟用户图常常跟其他的图表进行关联，比如跟事务响应时间图，吞吐量图等等进行关联，可以看出在多大用户量的情况下响应时间最大，吞吐量最高等等。后面后重点介绍图表关联。</a:t>
            </a:r>
            <a:endParaRPr lang="en-US" altLang="zh-CN" sz="1800" dirty="0"/>
          </a:p>
          <a:p>
            <a:pPr>
              <a:buNone/>
            </a:pPr>
            <a:endParaRPr lang="en-US" altLang="zh-CN" sz="1800" dirty="0"/>
          </a:p>
          <a:p>
            <a:pPr>
              <a:buNone/>
            </a:pPr>
            <a:r>
              <a:rPr lang="zh-CN" altLang="en-US" sz="1600" dirty="0"/>
              <a:t>分析方案运行情况应从平均事务响应时间图和事务性能摘要图开始。使用“事务性能摘要”</a:t>
            </a:r>
          </a:p>
          <a:p>
            <a:pPr>
              <a:buNone/>
            </a:pPr>
            <a:r>
              <a:rPr lang="zh-CN" altLang="en-US" sz="1600" dirty="0"/>
              <a:t>图，可以确定在方案执行期间响应时间过长的事务。细分事务并分析每个页面组件的性能。查看过长的事务响应时间是由哪些页面组件引起的？问题是否与网络或服务器有关？如果服务器耗时过长，请使用相应的服务器图确定有问题的服务器度量并查明服务器性能下降的原因。如果网络耗时过长，请使用“网络监视器”图确定导致性能瓶颈的网络问题。平均事务响应时间图显示再场景或者会话步骤运行期间每一秒内执行事务所用的平均时间</a:t>
            </a:r>
            <a:r>
              <a:rPr lang="en-US" altLang="zh-CN" sz="1600" dirty="0"/>
              <a:t> X</a:t>
            </a:r>
            <a:r>
              <a:rPr lang="zh-CN" altLang="en-US" sz="1600" dirty="0"/>
              <a:t>轴表示从场景或者会话步骤开始运行以来已用的时间</a:t>
            </a:r>
          </a:p>
          <a:p>
            <a:pPr>
              <a:buNone/>
            </a:pPr>
            <a:r>
              <a:rPr lang="en-US" altLang="zh-CN" sz="1600" dirty="0"/>
              <a:t>.Y</a:t>
            </a:r>
            <a:r>
              <a:rPr lang="zh-CN" altLang="en-US" sz="1600" dirty="0"/>
              <a:t>轴表示执行每个事务所用的平均时间</a:t>
            </a:r>
            <a:r>
              <a:rPr lang="en-US" altLang="zh-CN" sz="1600" dirty="0"/>
              <a:t>(</a:t>
            </a:r>
            <a:r>
              <a:rPr lang="zh-CN" altLang="en-US" sz="1600" dirty="0"/>
              <a:t>单位秒</a:t>
            </a:r>
            <a:r>
              <a:rPr lang="en-US" altLang="zh-CN" sz="1600" dirty="0"/>
              <a:t>). </a:t>
            </a:r>
          </a:p>
          <a:p>
            <a:pPr>
              <a:buNone/>
            </a:pPr>
            <a:endParaRPr lang="en-US" altLang="zh-CN" sz="1600" dirty="0"/>
          </a:p>
          <a:p>
            <a:pPr>
              <a:buNone/>
            </a:pPr>
            <a:endParaRPr lang="zh-CN" altLang="en-US" sz="1600" dirty="0"/>
          </a:p>
          <a:p>
            <a:pPr>
              <a:buNone/>
            </a:pPr>
            <a:endParaRPr lang="zh-CN" altLang="en-US" sz="1600"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28673" name="标题 1"/>
          <p:cNvSpPr>
            <a:spLocks noGrp="1"/>
          </p:cNvSpPr>
          <p:nvPr>
            <p:ph type="title"/>
          </p:nvPr>
        </p:nvSpPr>
        <p:spPr/>
        <p:txBody>
          <a:bodyPr wrap="square" lIns="91440" tIns="45720" rIns="91440" bIns="45720" anchor="ctr"/>
          <a:lstStyle/>
          <a:p>
            <a:endParaRPr lang="zh-CN" altLang="en-US" dirty="0"/>
          </a:p>
        </p:txBody>
      </p:sp>
      <p:sp>
        <p:nvSpPr>
          <p:cNvPr id="28674" name="内容占位符 2"/>
          <p:cNvSpPr>
            <a:spLocks noGrp="1"/>
          </p:cNvSpPr>
          <p:nvPr>
            <p:ph idx="1"/>
          </p:nvPr>
        </p:nvSpPr>
        <p:spPr/>
        <p:txBody>
          <a:bodyPr wrap="square" lIns="91440" tIns="45720" rIns="91440" bIns="45720" anchor="t"/>
          <a:lstStyle/>
          <a:p>
            <a:pPr>
              <a:buNone/>
            </a:pPr>
            <a:r>
              <a:rPr lang="zh-CN" altLang="en-US" sz="1800" dirty="0"/>
              <a:t>你也可以将平均事务响应时间图与正在运行的虚拟用户图进行比较</a:t>
            </a:r>
            <a:r>
              <a:rPr lang="en-US" altLang="zh-CN" sz="1800" dirty="0"/>
              <a:t>,</a:t>
            </a:r>
            <a:r>
              <a:rPr lang="zh-CN" altLang="en-US" sz="1800" dirty="0"/>
              <a:t>了解正在运行的虚拟用户的数目对事务性能时间产生的影响</a:t>
            </a:r>
            <a:r>
              <a:rPr lang="en-US" altLang="zh-CN" sz="1800" dirty="0"/>
              <a:t>.  </a:t>
            </a:r>
            <a:r>
              <a:rPr lang="zh-CN" altLang="en-US" sz="1800" dirty="0"/>
              <a:t>例如</a:t>
            </a:r>
            <a:r>
              <a:rPr lang="en-US" altLang="zh-CN" sz="1800" dirty="0"/>
              <a:t>,</a:t>
            </a:r>
            <a:r>
              <a:rPr lang="zh-CN" altLang="en-US" sz="1800" dirty="0"/>
              <a:t>如果平均事务响应时间图显示性能逐渐改善</a:t>
            </a:r>
            <a:r>
              <a:rPr lang="en-US" altLang="zh-CN" sz="1800" dirty="0"/>
              <a:t>,</a:t>
            </a:r>
            <a:r>
              <a:rPr lang="zh-CN" altLang="en-US" sz="1800" dirty="0"/>
              <a:t>则可以将其与正在运行的虚拟用户图进行对比</a:t>
            </a:r>
            <a:r>
              <a:rPr lang="en-US" altLang="zh-CN" sz="1800" dirty="0"/>
              <a:t>,</a:t>
            </a:r>
            <a:r>
              <a:rPr lang="zh-CN" altLang="en-US" sz="1800" dirty="0"/>
              <a:t>看性能时间是否因为虚拟用户的负载减少而得到改善</a:t>
            </a:r>
            <a:r>
              <a:rPr lang="en-US" altLang="zh-CN" sz="1800" dirty="0"/>
              <a:t>.  </a:t>
            </a:r>
            <a:r>
              <a:rPr lang="zh-CN" altLang="en-US" sz="1800" dirty="0"/>
              <a:t>如果定义了可以接受得最小和最大事务性能时间</a:t>
            </a:r>
            <a:r>
              <a:rPr lang="en-US" altLang="zh-CN" sz="1800" dirty="0"/>
              <a:t>,</a:t>
            </a:r>
            <a:r>
              <a:rPr lang="zh-CN" altLang="en-US" sz="1800" dirty="0"/>
              <a:t>则可以使用此图确定服务器性能是否再可以接受得范围</a:t>
            </a:r>
            <a:r>
              <a:rPr lang="en-US" altLang="zh-CN" sz="1800" dirty="0"/>
              <a:t>,</a:t>
            </a:r>
            <a:r>
              <a:rPr lang="zh-CN" altLang="en-US" sz="1800" dirty="0"/>
              <a:t>很多朋友再没有定义事务性能期望得情况下</a:t>
            </a:r>
            <a:r>
              <a:rPr lang="en-US" altLang="zh-CN" sz="1800" dirty="0"/>
              <a:t>,</a:t>
            </a:r>
            <a:r>
              <a:rPr lang="zh-CN" altLang="en-US" sz="1800" dirty="0"/>
              <a:t>进行测试</a:t>
            </a:r>
            <a:r>
              <a:rPr lang="en-US" altLang="zh-CN" sz="1800" dirty="0"/>
              <a:t>,</a:t>
            </a:r>
            <a:r>
              <a:rPr lang="zh-CN" altLang="en-US" sz="1800" dirty="0"/>
              <a:t>结果将是很难判断得</a:t>
            </a:r>
            <a:r>
              <a:rPr lang="en-US" altLang="zh-CN" sz="1800" dirty="0"/>
              <a:t>,</a:t>
            </a:r>
            <a:r>
              <a:rPr lang="zh-CN" altLang="en-US" sz="1800" dirty="0"/>
              <a:t>测试之前一定要一定得期望</a:t>
            </a:r>
          </a:p>
          <a:p>
            <a:pPr>
              <a:buNone/>
            </a:pPr>
            <a:r>
              <a:rPr lang="en-US" altLang="zh-CN" sz="1800" dirty="0"/>
              <a:t>. </a:t>
            </a:r>
          </a:p>
          <a:p>
            <a:pPr>
              <a:buNone/>
            </a:pPr>
            <a:r>
              <a:rPr lang="zh-CN" altLang="en-US" sz="1800" dirty="0"/>
              <a:t>每秒通过事务总数图是场景在运行时，每一秒内通过的事务总数、失败的事务总数以及 停止的事务总数。如果西性能稳定，在同等压力下，每秒通过事务总数图应该接近一条直线，而不是逐渐倾斜。与每秒通过事务数（</a:t>
            </a:r>
            <a:r>
              <a:rPr lang="en-US" altLang="zh-CN" sz="1800" dirty="0"/>
              <a:t>TPS</a:t>
            </a:r>
            <a:r>
              <a:rPr lang="zh-CN" altLang="en-US" sz="1800" dirty="0"/>
              <a:t>）图相比，每秒通过事务总数图更关注服务器整体处理事务的情况，是一个宏观的概念</a:t>
            </a:r>
          </a:p>
          <a:p>
            <a:pPr>
              <a:buNone/>
            </a:pPr>
            <a:endParaRPr lang="en-US" altLang="zh-CN" sz="1800" dirty="0"/>
          </a:p>
          <a:p>
            <a:pPr>
              <a:buNone/>
            </a:pPr>
            <a:endParaRPr lang="zh-CN" altLang="en-US" sz="16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147</a:t>
            </a:fld>
            <a:endParaRPr lang="en-US" altLang="x-none" sz="1400" b="1" dirty="0">
              <a:latin typeface="Arial" panose="020B0604020202020204" pitchFamily="34" charset="0"/>
              <a:ea typeface="宋体" panose="02010600030101010101" pitchFamily="2" charset="-122"/>
            </a:endParaRPr>
          </a:p>
        </p:txBody>
      </p:sp>
      <p:sp>
        <p:nvSpPr>
          <p:cNvPr id="20482" name="Rectangle 2"/>
          <p:cNvSpPr>
            <a:spLocks noGrp="1"/>
          </p:cNvSpPr>
          <p:nvPr>
            <p:ph type="title"/>
          </p:nvPr>
        </p:nvSpPr>
        <p:spPr>
          <a:xfrm>
            <a:off x="539750" y="1054100"/>
            <a:ext cx="8229600" cy="792163"/>
          </a:xfrm>
        </p:spPr>
        <p:txBody>
          <a:bodyPr wrap="square" anchor="ctr"/>
          <a:lstStyle/>
          <a:p>
            <a:pPr lvl="0" indent="0" eaLnBrk="1" hangingPunct="1"/>
            <a:r>
              <a:rPr lang="en-US" altLang="x-none" dirty="0"/>
              <a:t> </a:t>
            </a:r>
            <a:r>
              <a:rPr lang="zh-CN" altLang="en-US" dirty="0"/>
              <a:t>实验报告</a:t>
            </a:r>
          </a:p>
        </p:txBody>
      </p:sp>
      <p:sp>
        <p:nvSpPr>
          <p:cNvPr id="20484" name="Rectangle 5"/>
          <p:cNvSpPr>
            <a:spLocks noGrp="1"/>
          </p:cNvSpPr>
          <p:nvPr>
            <p:ph type="body"/>
          </p:nvPr>
        </p:nvSpPr>
        <p:spPr>
          <a:xfrm>
            <a:off x="611188" y="1989138"/>
            <a:ext cx="8135937" cy="4248150"/>
          </a:xfrm>
        </p:spPr>
        <p:txBody>
          <a:bodyPr wrap="square" anchor="t"/>
          <a:lstStyle/>
          <a:p>
            <a:pPr lvl="0" indent="-342900" eaLnBrk="1" hangingPunct="1"/>
            <a:r>
              <a:rPr lang="zh-CN" altLang="en-US" dirty="0">
                <a:hlinkClick r:id="rId2" action="ppaction://hlinkfile"/>
              </a:rPr>
              <a:t>本次实验报告模板（</a:t>
            </a:r>
            <a:r>
              <a:rPr lang="en-US" altLang="x-none" dirty="0">
                <a:hlinkClick r:id="rId2" action="ppaction://hlinkfile"/>
              </a:rPr>
              <a:t>word</a:t>
            </a:r>
            <a:r>
              <a:rPr lang="zh-CN" altLang="en-US" dirty="0">
                <a:hlinkClick r:id="rId2" action="ppaction://hlinkfile"/>
              </a:rPr>
              <a:t>文件</a:t>
            </a:r>
            <a:r>
              <a:rPr lang="zh-CN" altLang="en-US" dirty="0">
                <a:hlinkClick r:id="rId3" action="ppaction://hlinkfile"/>
              </a:rPr>
              <a:t>）</a:t>
            </a:r>
            <a:endParaRPr lang="en-US" altLang="x-none" dirty="0"/>
          </a:p>
          <a:p>
            <a:pPr lvl="0" indent="-342900" eaLnBrk="1" hangingPunct="1"/>
            <a:endParaRPr lang="en-US" altLang="x-none" dirty="0"/>
          </a:p>
        </p:txBody>
      </p:sp>
      <p:sp>
        <p:nvSpPr>
          <p:cNvPr id="2"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4"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Scale>
                                      <p:cBhvr>
                                        <p:cTn id="7" dur="1000" decel="50000" fill="hold">
                                          <p:stCondLst>
                                            <p:cond delay="0"/>
                                          </p:stCondLst>
                                        </p:cTn>
                                        <p:tgtEl>
                                          <p:spTgt spid="2048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4">
                                            <p:txEl>
                                              <p:pRg st="0" end="0"/>
                                            </p:txEl>
                                          </p:spTgt>
                                        </p:tgtEl>
                                        <p:attrNameLst>
                                          <p:attrName>ppt_x</p:attrName>
                                          <p:attrName>ppt_y</p:attrName>
                                        </p:attrNameLst>
                                      </p:cBhvr>
                                    </p:animMotion>
                                    <p:animEffect transition="in" filter="fade">
                                      <p:cBhvr>
                                        <p:cTn id="9" dur="1000"/>
                                        <p:tgtEl>
                                          <p:spTgt spid="20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15</a:t>
            </a:fld>
            <a:endParaRPr lang="en-US" altLang="zh-CN" sz="1400" b="1" dirty="0">
              <a:latin typeface="Arial" panose="020B0604020202020204" pitchFamily="34" charset="0"/>
              <a:ea typeface="宋体" panose="02010600030101010101" pitchFamily="2" charset="-122"/>
            </a:endParaRPr>
          </a:p>
        </p:txBody>
      </p:sp>
      <p:sp>
        <p:nvSpPr>
          <p:cNvPr id="39939" name="Rectangle 2"/>
          <p:cNvSpPr>
            <a:spLocks noGrp="1"/>
          </p:cNvSpPr>
          <p:nvPr>
            <p:ph type="title"/>
          </p:nvPr>
        </p:nvSpPr>
        <p:spPr>
          <a:xfrm>
            <a:off x="684213" y="693738"/>
            <a:ext cx="8229600" cy="792162"/>
          </a:xfrm>
          <a:ln/>
        </p:spPr>
        <p:txBody>
          <a:bodyPr vert="horz" wrap="square" lIns="91440" tIns="45720" rIns="91440" bIns="45720" anchor="ctr"/>
          <a:lstStyle/>
          <a:p>
            <a:pPr lvl="0" eaLnBrk="1" hangingPunct="1"/>
            <a:r>
              <a:rPr lang="zh-CN" altLang="en-US" dirty="0">
                <a:latin typeface="黑体" panose="02010609060101010101" pitchFamily="49" charset="-122"/>
              </a:rPr>
              <a:t>实验步骤</a:t>
            </a:r>
          </a:p>
        </p:txBody>
      </p:sp>
      <p:sp>
        <p:nvSpPr>
          <p:cNvPr id="39940"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39941" name="Text Box 5"/>
          <p:cNvSpPr txBox="1"/>
          <p:nvPr/>
        </p:nvSpPr>
        <p:spPr>
          <a:xfrm>
            <a:off x="850900" y="1355725"/>
            <a:ext cx="7610475" cy="396875"/>
          </a:xfrm>
          <a:prstGeom prst="rect">
            <a:avLst/>
          </a:prstGeom>
          <a:noFill/>
          <a:ln w="9525">
            <a:noFill/>
          </a:ln>
        </p:spPr>
        <p:txBody>
          <a:bodyPr>
            <a:spAutoFit/>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39942" name="Text Box 6"/>
          <p:cNvSpPr txBox="1"/>
          <p:nvPr/>
        </p:nvSpPr>
        <p:spPr>
          <a:xfrm>
            <a:off x="828675" y="1485900"/>
            <a:ext cx="8020050" cy="4967288"/>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3，PR的安装及初次使用</a:t>
            </a:r>
          </a:p>
          <a:p>
            <a:pPr lvl="0" eaLnBrk="1" hangingPunct="1"/>
            <a:r>
              <a:rPr lang="zh-CN" altLang="en-US" dirty="0">
                <a:latin typeface="Times New Roman" panose="02020603050405020304" pitchFamily="18" charset="0"/>
                <a:ea typeface="宋体" panose="02010600030101010101" pitchFamily="2" charset="-122"/>
              </a:rPr>
              <a:t>1）双击图标进入安装向导</a:t>
            </a:r>
          </a:p>
          <a:p>
            <a:pPr lvl="0" eaLnBrk="1" hangingPunct="1"/>
            <a:r>
              <a:rPr lang="zh-CN" altLang="en-US" dirty="0">
                <a:latin typeface="Times New Roman" panose="02020603050405020304" pitchFamily="18" charset="0"/>
                <a:ea typeface="宋体" panose="02010600030101010101" pitchFamily="2" charset="-122"/>
              </a:rPr>
              <a:t>2）点击确定继续安装</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39943" name="Picture 7" descr="0000"/>
          <p:cNvPicPr>
            <a:picLocks noChangeAspect="1"/>
          </p:cNvPicPr>
          <p:nvPr/>
        </p:nvPicPr>
        <p:blipFill>
          <a:blip r:embed="rId3"/>
          <a:stretch>
            <a:fillRect/>
          </a:stretch>
        </p:blipFill>
        <p:spPr>
          <a:xfrm>
            <a:off x="3995738" y="1412875"/>
            <a:ext cx="792162" cy="719138"/>
          </a:xfrm>
          <a:prstGeom prst="rect">
            <a:avLst/>
          </a:prstGeom>
          <a:noFill/>
          <a:ln w="9525">
            <a:noFill/>
          </a:ln>
        </p:spPr>
      </p:pic>
      <p:pic>
        <p:nvPicPr>
          <p:cNvPr id="39944" name="Picture 8" descr="1"/>
          <p:cNvPicPr>
            <a:picLocks noChangeAspect="1"/>
          </p:cNvPicPr>
          <p:nvPr/>
        </p:nvPicPr>
        <p:blipFill>
          <a:blip r:embed="rId4"/>
          <a:stretch>
            <a:fillRect/>
          </a:stretch>
        </p:blipFill>
        <p:spPr>
          <a:xfrm>
            <a:off x="1836738" y="2925763"/>
            <a:ext cx="4103687" cy="2303462"/>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16</a:t>
            </a:fld>
            <a:endParaRPr lang="en-US" altLang="zh-CN" sz="1400" b="1" dirty="0">
              <a:latin typeface="Arial" panose="020B0604020202020204" pitchFamily="34" charset="0"/>
              <a:ea typeface="宋体" panose="02010600030101010101" pitchFamily="2" charset="-122"/>
            </a:endParaRPr>
          </a:p>
        </p:txBody>
      </p:sp>
      <p:sp>
        <p:nvSpPr>
          <p:cNvPr id="40963" name="Rectangle 2"/>
          <p:cNvSpPr>
            <a:spLocks noGrp="1"/>
          </p:cNvSpPr>
          <p:nvPr>
            <p:ph type="title"/>
          </p:nvPr>
        </p:nvSpPr>
        <p:spPr>
          <a:xfrm>
            <a:off x="714375" y="779463"/>
            <a:ext cx="8229600" cy="792162"/>
          </a:xfrm>
          <a:ln/>
        </p:spPr>
        <p:txBody>
          <a:bodyPr vert="horz" wrap="square" lIns="91440" tIns="45720" rIns="91440" bIns="45720" anchor="ctr"/>
          <a:lstStyle/>
          <a:p>
            <a:pPr lvl="0" eaLnBrk="1" hangingPunct="1"/>
            <a:r>
              <a:rPr lang="zh-CN" altLang="en-US" dirty="0">
                <a:latin typeface="黑体" panose="02010609060101010101" pitchFamily="49" charset="-122"/>
              </a:rPr>
              <a:t>实验步骤</a:t>
            </a:r>
          </a:p>
        </p:txBody>
      </p:sp>
      <p:sp>
        <p:nvSpPr>
          <p:cNvPr id="40964"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40965" name="Text Box 5"/>
          <p:cNvSpPr txBox="1"/>
          <p:nvPr/>
        </p:nvSpPr>
        <p:spPr>
          <a:xfrm>
            <a:off x="981075" y="1314450"/>
            <a:ext cx="6902450" cy="4968875"/>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3）点击下一步</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40966" name="Picture 9" descr="2"/>
          <p:cNvPicPr>
            <a:picLocks noChangeAspect="1"/>
          </p:cNvPicPr>
          <p:nvPr/>
        </p:nvPicPr>
        <p:blipFill>
          <a:blip r:embed="rId3"/>
          <a:stretch>
            <a:fillRect/>
          </a:stretch>
        </p:blipFill>
        <p:spPr>
          <a:xfrm>
            <a:off x="1692275" y="2060575"/>
            <a:ext cx="5688013" cy="31686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17</a:t>
            </a:fld>
            <a:endParaRPr lang="en-US" altLang="zh-CN" sz="1400" b="1" dirty="0">
              <a:latin typeface="Arial" panose="020B0604020202020204" pitchFamily="34" charset="0"/>
              <a:ea typeface="宋体" panose="02010600030101010101" pitchFamily="2" charset="-122"/>
            </a:endParaRPr>
          </a:p>
        </p:txBody>
      </p:sp>
      <p:sp>
        <p:nvSpPr>
          <p:cNvPr id="41987" name="Rectangle 2"/>
          <p:cNvSpPr>
            <a:spLocks noGrp="1"/>
          </p:cNvSpPr>
          <p:nvPr>
            <p:ph type="title"/>
          </p:nvPr>
        </p:nvSpPr>
        <p:spPr>
          <a:xfrm>
            <a:off x="714375" y="779463"/>
            <a:ext cx="8229600" cy="792162"/>
          </a:xfrm>
          <a:ln/>
        </p:spPr>
        <p:txBody>
          <a:bodyPr vert="horz" wrap="square" lIns="91440" tIns="45720" rIns="91440" bIns="45720" anchor="ctr"/>
          <a:lstStyle/>
          <a:p>
            <a:pPr lvl="0" eaLnBrk="1" hangingPunct="1"/>
            <a:r>
              <a:rPr lang="zh-CN" altLang="en-US" dirty="0">
                <a:latin typeface="黑体" panose="02010609060101010101" pitchFamily="49" charset="-122"/>
              </a:rPr>
              <a:t>实验步骤</a:t>
            </a:r>
          </a:p>
        </p:txBody>
      </p:sp>
      <p:sp>
        <p:nvSpPr>
          <p:cNvPr id="41988"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41989" name="Text Box 5"/>
          <p:cNvSpPr txBox="1"/>
          <p:nvPr/>
        </p:nvSpPr>
        <p:spPr>
          <a:xfrm>
            <a:off x="1116013" y="1701800"/>
            <a:ext cx="6902450" cy="4967288"/>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4）点击我接受</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41990" name="Picture 6" descr="3"/>
          <p:cNvPicPr>
            <a:picLocks noChangeAspect="1"/>
          </p:cNvPicPr>
          <p:nvPr/>
        </p:nvPicPr>
        <p:blipFill>
          <a:blip r:embed="rId3"/>
          <a:stretch>
            <a:fillRect/>
          </a:stretch>
        </p:blipFill>
        <p:spPr>
          <a:xfrm>
            <a:off x="1547813" y="2349500"/>
            <a:ext cx="5616575" cy="331311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18</a:t>
            </a:fld>
            <a:endParaRPr lang="en-US" altLang="zh-CN" sz="1400" b="1" dirty="0">
              <a:latin typeface="Arial" panose="020B0604020202020204" pitchFamily="34" charset="0"/>
              <a:ea typeface="宋体" panose="02010600030101010101" pitchFamily="2" charset="-122"/>
            </a:endParaRPr>
          </a:p>
        </p:txBody>
      </p:sp>
      <p:sp>
        <p:nvSpPr>
          <p:cNvPr id="43011" name="Rectangle 2"/>
          <p:cNvSpPr>
            <a:spLocks noGrp="1"/>
          </p:cNvSpPr>
          <p:nvPr>
            <p:ph type="title"/>
          </p:nvPr>
        </p:nvSpPr>
        <p:spPr>
          <a:xfrm>
            <a:off x="714375" y="779463"/>
            <a:ext cx="8229600" cy="792162"/>
          </a:xfrm>
          <a:ln/>
        </p:spPr>
        <p:txBody>
          <a:bodyPr vert="horz" wrap="square" lIns="91440" tIns="45720" rIns="91440" bIns="45720" anchor="ctr"/>
          <a:lstStyle/>
          <a:p>
            <a:pPr lvl="0" eaLnBrk="1" hangingPunct="1"/>
            <a:r>
              <a:rPr lang="zh-CN" altLang="en-US" dirty="0">
                <a:latin typeface="黑体" panose="02010609060101010101" pitchFamily="49" charset="-122"/>
              </a:rPr>
              <a:t>实验步骤</a:t>
            </a:r>
          </a:p>
        </p:txBody>
      </p:sp>
      <p:sp>
        <p:nvSpPr>
          <p:cNvPr id="43012"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43013" name="Text Box 5"/>
          <p:cNvSpPr txBox="1"/>
          <p:nvPr/>
        </p:nvSpPr>
        <p:spPr>
          <a:xfrm>
            <a:off x="971550" y="1628775"/>
            <a:ext cx="7921625" cy="4511675"/>
          </a:xfrm>
          <a:prstGeom prst="rect">
            <a:avLst/>
          </a:prstGeom>
          <a:noFill/>
          <a:ln w="9525">
            <a:noFill/>
          </a:ln>
        </p:spPr>
        <p:txBody>
          <a:bodyPr>
            <a:spAutoFit/>
          </a:bodyPr>
          <a:lstStyle/>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r>
              <a:rPr lang="zh-CN" altLang="en-US" dirty="0">
                <a:latin typeface="Times New Roman" panose="02020603050405020304" pitchFamily="18" charset="0"/>
                <a:ea typeface="宋体" panose="02010600030101010101" pitchFamily="2" charset="-122"/>
              </a:rPr>
              <a:t>5）选择MYSQL，然后点击下一步</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43014" name="Picture 7" descr="4"/>
          <p:cNvPicPr>
            <a:picLocks noChangeAspect="1"/>
          </p:cNvPicPr>
          <p:nvPr/>
        </p:nvPicPr>
        <p:blipFill>
          <a:blip r:embed="rId3"/>
          <a:stretch>
            <a:fillRect/>
          </a:stretch>
        </p:blipFill>
        <p:spPr>
          <a:xfrm>
            <a:off x="1547813" y="2781300"/>
            <a:ext cx="5688012" cy="302418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19</a:t>
            </a:fld>
            <a:endParaRPr lang="en-US" altLang="zh-CN" sz="1400" b="1" dirty="0">
              <a:latin typeface="Arial" panose="020B0604020202020204" pitchFamily="34" charset="0"/>
              <a:ea typeface="宋体" panose="02010600030101010101" pitchFamily="2" charset="-122"/>
            </a:endParaRPr>
          </a:p>
        </p:txBody>
      </p:sp>
      <p:sp>
        <p:nvSpPr>
          <p:cNvPr id="44035" name="Rectangle 2"/>
          <p:cNvSpPr>
            <a:spLocks noGrp="1"/>
          </p:cNvSpPr>
          <p:nvPr>
            <p:ph type="title"/>
          </p:nvPr>
        </p:nvSpPr>
        <p:spPr>
          <a:ln/>
        </p:spPr>
        <p:txBody>
          <a:bodyPr vert="horz" wrap="square" lIns="91440" tIns="45720" rIns="91440" bIns="45720" anchor="ctr"/>
          <a:lstStyle/>
          <a:p>
            <a:pPr lvl="0" eaLnBrk="1" hangingPunct="1"/>
            <a:r>
              <a:rPr lang="zh-CN" altLang="en-US" dirty="0"/>
              <a:t> </a:t>
            </a:r>
          </a:p>
        </p:txBody>
      </p:sp>
      <p:sp>
        <p:nvSpPr>
          <p:cNvPr id="44036"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44037" name="Text Box 5"/>
          <p:cNvSpPr txBox="1"/>
          <p:nvPr/>
        </p:nvSpPr>
        <p:spPr>
          <a:xfrm>
            <a:off x="992188" y="1346200"/>
            <a:ext cx="7827962" cy="395288"/>
          </a:xfrm>
          <a:prstGeom prst="rect">
            <a:avLst/>
          </a:prstGeom>
          <a:noFill/>
          <a:ln w="9525">
            <a:noFill/>
          </a:ln>
        </p:spPr>
        <p:txBody>
          <a:bodyPr>
            <a:spAutoFit/>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44038" name="Text Box 6"/>
          <p:cNvSpPr txBox="1"/>
          <p:nvPr/>
        </p:nvSpPr>
        <p:spPr>
          <a:xfrm>
            <a:off x="1025525" y="1589088"/>
            <a:ext cx="6975475" cy="4554537"/>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6）设置安装路径，点击安装，安装好之后点击完成。</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44039" name="Picture 7" descr="5"/>
          <p:cNvPicPr>
            <a:picLocks noChangeAspect="1"/>
          </p:cNvPicPr>
          <p:nvPr/>
        </p:nvPicPr>
        <p:blipFill>
          <a:blip r:embed="rId3"/>
          <a:stretch>
            <a:fillRect/>
          </a:stretch>
        </p:blipFill>
        <p:spPr>
          <a:xfrm>
            <a:off x="1044575" y="1970088"/>
            <a:ext cx="3243263" cy="2316162"/>
          </a:xfrm>
          <a:prstGeom prst="rect">
            <a:avLst/>
          </a:prstGeom>
          <a:noFill/>
          <a:ln w="9525">
            <a:noFill/>
          </a:ln>
        </p:spPr>
      </p:pic>
      <p:pic>
        <p:nvPicPr>
          <p:cNvPr id="44040" name="Picture 8" descr="6"/>
          <p:cNvPicPr>
            <a:picLocks noChangeAspect="1"/>
          </p:cNvPicPr>
          <p:nvPr/>
        </p:nvPicPr>
        <p:blipFill>
          <a:blip r:embed="rId4"/>
          <a:stretch>
            <a:fillRect/>
          </a:stretch>
        </p:blipFill>
        <p:spPr>
          <a:xfrm>
            <a:off x="4356100" y="2054225"/>
            <a:ext cx="2952750" cy="2232025"/>
          </a:xfrm>
          <a:prstGeom prst="rect">
            <a:avLst/>
          </a:prstGeom>
          <a:noFill/>
          <a:ln w="9525">
            <a:noFill/>
          </a:ln>
        </p:spPr>
      </p:pic>
      <p:pic>
        <p:nvPicPr>
          <p:cNvPr id="44041" name="Picture 9" descr="7"/>
          <p:cNvPicPr>
            <a:picLocks noChangeAspect="1"/>
          </p:cNvPicPr>
          <p:nvPr/>
        </p:nvPicPr>
        <p:blipFill>
          <a:blip r:embed="rId5"/>
          <a:stretch>
            <a:fillRect/>
          </a:stretch>
        </p:blipFill>
        <p:spPr>
          <a:xfrm>
            <a:off x="1116013" y="4406900"/>
            <a:ext cx="3527425" cy="2165350"/>
          </a:xfrm>
          <a:prstGeom prst="rect">
            <a:avLst/>
          </a:prstGeom>
          <a:noFill/>
          <a:ln w="9525">
            <a:noFill/>
          </a:ln>
        </p:spPr>
      </p:pic>
      <p:sp>
        <p:nvSpPr>
          <p:cNvPr id="44042" name="Rectangle 2"/>
          <p:cNvSpPr txBox="1"/>
          <p:nvPr/>
        </p:nvSpPr>
        <p:spPr>
          <a:xfrm>
            <a:off x="771525" y="850900"/>
            <a:ext cx="8229600" cy="792163"/>
          </a:xfrm>
          <a:prstGeom prst="rect">
            <a:avLst/>
          </a:prstGeom>
          <a:noFill/>
          <a:ln w="9525">
            <a:noFill/>
          </a:ln>
        </p:spPr>
        <p:txBody>
          <a:bodyPr anchor="ctr"/>
          <a:lstStyle/>
          <a:p>
            <a:pPr lvl="0" algn="r" eaLnBrk="1" hangingPunct="1">
              <a:spcBef>
                <a:spcPct val="0"/>
              </a:spcBef>
            </a:pPr>
            <a:r>
              <a:rPr lang="zh-CN" altLang="en-US" sz="4400" dirty="0">
                <a:solidFill>
                  <a:srgbClr val="3333CC"/>
                </a:solidFill>
                <a:latin typeface="黑体" panose="02010609060101010101" pitchFamily="49" charset="-122"/>
                <a:ea typeface="宋体" panose="02010600030101010101" pitchFamily="2" charset="-122"/>
              </a:rPr>
              <a:t>实验步骤</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2</a:t>
            </a:fld>
            <a:endParaRPr lang="en-US" altLang="zh-CN" sz="1400" b="1" dirty="0">
              <a:latin typeface="Arial" panose="020B0604020202020204" pitchFamily="34" charset="0"/>
              <a:ea typeface="宋体" panose="02010600030101010101" pitchFamily="2" charset="-122"/>
            </a:endParaRPr>
          </a:p>
        </p:txBody>
      </p:sp>
      <p:sp>
        <p:nvSpPr>
          <p:cNvPr id="26627" name="Rectangle 2"/>
          <p:cNvSpPr>
            <a:spLocks noGrp="1"/>
          </p:cNvSpPr>
          <p:nvPr>
            <p:ph type="title"/>
          </p:nvPr>
        </p:nvSpPr>
        <p:spPr>
          <a:xfrm>
            <a:off x="684213" y="909638"/>
            <a:ext cx="8229600" cy="792162"/>
          </a:xfrm>
          <a:ln/>
        </p:spPr>
        <p:txBody>
          <a:bodyPr vert="horz" wrap="square" lIns="91440" tIns="45720" rIns="91440" bIns="45720" anchor="ctr"/>
          <a:lstStyle/>
          <a:p>
            <a:pPr lvl="0" eaLnBrk="1" hangingPunct="1"/>
            <a:r>
              <a:rPr lang="en-US" altLang="zh-CN" dirty="0"/>
              <a:t> </a:t>
            </a:r>
            <a:r>
              <a:rPr lang="zh-CN" altLang="en-US" dirty="0"/>
              <a:t>课件内容导航</a:t>
            </a:r>
          </a:p>
        </p:txBody>
      </p:sp>
      <p:sp>
        <p:nvSpPr>
          <p:cNvPr id="26628" name="Rectangle 5"/>
          <p:cNvSpPr>
            <a:spLocks noGrp="1"/>
          </p:cNvSpPr>
          <p:nvPr>
            <p:ph type="body"/>
          </p:nvPr>
        </p:nvSpPr>
        <p:spPr>
          <a:xfrm>
            <a:off x="611188" y="981075"/>
            <a:ext cx="8137525" cy="5040313"/>
          </a:xfrm>
          <a:ln/>
        </p:spPr>
        <p:txBody>
          <a:bodyPr vert="horz" wrap="square" lIns="91440" tIns="45720" rIns="91440" bIns="45720" anchor="t"/>
          <a:lstStyle/>
          <a:p>
            <a:pPr lvl="0" eaLnBrk="1" hangingPunct="1">
              <a:buNone/>
            </a:pPr>
            <a:endParaRPr lang="en-US" altLang="zh-CN" dirty="0"/>
          </a:p>
          <a:p>
            <a:pPr lvl="0" eaLnBrk="1" hangingPunct="1">
              <a:spcAft>
                <a:spcPct val="10000"/>
              </a:spcAft>
            </a:pPr>
            <a:r>
              <a:rPr lang="zh-CN" altLang="en-US" dirty="0">
                <a:solidFill>
                  <a:schemeClr val="hlink"/>
                </a:solidFill>
              </a:rPr>
              <a:t>实验目的</a:t>
            </a:r>
            <a:endParaRPr lang="en-US" altLang="x-none" dirty="0">
              <a:solidFill>
                <a:schemeClr val="hlink"/>
              </a:solidFill>
            </a:endParaRPr>
          </a:p>
          <a:p>
            <a:pPr lvl="0" eaLnBrk="1" hangingPunct="1">
              <a:spcAft>
                <a:spcPct val="10000"/>
              </a:spcAft>
            </a:pPr>
            <a:r>
              <a:rPr lang="zh-CN" altLang="en-US" dirty="0">
                <a:solidFill>
                  <a:schemeClr val="hlink"/>
                </a:solidFill>
              </a:rPr>
              <a:t>预习要求</a:t>
            </a:r>
          </a:p>
          <a:p>
            <a:pPr lvl="0" eaLnBrk="1" hangingPunct="1"/>
            <a:r>
              <a:rPr lang="zh-CN" altLang="en-US" dirty="0">
                <a:solidFill>
                  <a:schemeClr val="hlink"/>
                </a:solidFill>
              </a:rPr>
              <a:t>实验理论</a:t>
            </a:r>
          </a:p>
          <a:p>
            <a:pPr lvl="0" eaLnBrk="1" hangingPunct="1"/>
            <a:r>
              <a:rPr lang="zh-CN" altLang="en-US" dirty="0">
                <a:solidFill>
                  <a:schemeClr val="hlink"/>
                </a:solidFill>
              </a:rPr>
              <a:t>软硬件环境要求</a:t>
            </a:r>
            <a:endParaRPr lang="en-US" altLang="x-none" dirty="0">
              <a:solidFill>
                <a:schemeClr val="hlink"/>
              </a:solidFill>
            </a:endParaRPr>
          </a:p>
          <a:p>
            <a:pPr lvl="0" eaLnBrk="1" hangingPunct="1"/>
            <a:r>
              <a:rPr lang="zh-CN" altLang="en-US" dirty="0">
                <a:solidFill>
                  <a:schemeClr val="hlink"/>
                </a:solidFill>
              </a:rPr>
              <a:t>实验步骤</a:t>
            </a:r>
            <a:endParaRPr lang="en-US" altLang="x-none" dirty="0">
              <a:solidFill>
                <a:schemeClr val="hlink"/>
              </a:solidFill>
            </a:endParaRPr>
          </a:p>
          <a:p>
            <a:pPr lvl="0" eaLnBrk="1" hangingPunct="1"/>
            <a:r>
              <a:rPr lang="zh-CN" altLang="en-US" dirty="0">
                <a:hlinkClick r:id="rId2" action="ppaction://hlinksldjump"/>
              </a:rPr>
              <a:t>实验报告模板</a:t>
            </a:r>
            <a:endParaRPr lang="en-US" altLang="x-none" dirty="0"/>
          </a:p>
          <a:p>
            <a:pPr lvl="0" eaLnBrk="1" hangingPunct="1"/>
            <a:r>
              <a:rPr lang="zh-CN" altLang="en-US" dirty="0">
                <a:hlinkClick r:id="rId2" action="ppaction://hlinksldjump"/>
              </a:rPr>
              <a:t>实验课尾交流</a:t>
            </a:r>
            <a:endParaRPr lang="en-US" altLang="x-none" dirty="0"/>
          </a:p>
          <a:p>
            <a:pPr lvl="0" eaLnBrk="1" hangingPunct="1"/>
            <a:endParaRPr lang="en-US" altLang="x-none" dirty="0"/>
          </a:p>
          <a:p>
            <a:pPr lvl="0" eaLnBrk="1" hangingPunct="1"/>
            <a:endParaRPr lang="en-US" altLang="x-none" dirty="0"/>
          </a:p>
          <a:p>
            <a:pPr lvl="0" eaLnBrk="1" hangingPunct="1"/>
            <a:endParaRPr lang="zh-CN" altLang="en-US" dirty="0"/>
          </a:p>
        </p:txBody>
      </p:sp>
      <p:sp>
        <p:nvSpPr>
          <p:cNvPr id="26629" name="TextBox 4"/>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611188" y="779463"/>
            <a:ext cx="8229600" cy="792162"/>
          </a:xfrm>
          <a:ln/>
        </p:spPr>
        <p:txBody>
          <a:bodyPr vert="horz" wrap="square" lIns="91440" tIns="45720" rIns="91440" bIns="45720" anchor="ctr"/>
          <a:lstStyle/>
          <a:p>
            <a:pPr lvl="0" eaLnBrk="1" hangingPunct="1"/>
            <a:r>
              <a:rPr lang="zh-CN" altLang="en-US" dirty="0">
                <a:latin typeface="黑体" panose="02010609060101010101" pitchFamily="49" charset="-122"/>
              </a:rPr>
              <a:t>实验步骤</a:t>
            </a:r>
          </a:p>
        </p:txBody>
      </p:sp>
      <p:sp>
        <p:nvSpPr>
          <p:cNvPr id="45059" name="Rectangle 3"/>
          <p:cNvSpPr>
            <a:spLocks noGrp="1"/>
          </p:cNvSpPr>
          <p:nvPr>
            <p:ph type="body"/>
          </p:nvPr>
        </p:nvSpPr>
        <p:spPr>
          <a:xfrm>
            <a:off x="684213" y="1617663"/>
            <a:ext cx="8229600" cy="4525962"/>
          </a:xfrm>
          <a:ln/>
        </p:spPr>
        <p:txBody>
          <a:bodyPr vert="horz" wrap="square" lIns="91440" tIns="45720" rIns="91440" bIns="45720" anchor="t"/>
          <a:lstStyle/>
          <a:p>
            <a:pPr lvl="0">
              <a:lnSpc>
                <a:spcPct val="80000"/>
              </a:lnSpc>
              <a:buNone/>
            </a:pPr>
            <a:r>
              <a:rPr lang="zh-CN" altLang="en-US" sz="1800" dirty="0"/>
              <a:t>7）安装好PR之后，第一次打开，系统会有以下提示，点击继续设置PR的工作空间路径。（以后我们所有项目都在这个工作空间内）</a:t>
            </a:r>
          </a:p>
          <a:p>
            <a:pPr lvl="0">
              <a:lnSpc>
                <a:spcPct val="80000"/>
              </a:lnSpc>
              <a:buNone/>
            </a:pPr>
            <a:endParaRPr lang="zh-CN" altLang="en-US" sz="1800" dirty="0"/>
          </a:p>
          <a:p>
            <a:pPr lvl="0">
              <a:lnSpc>
                <a:spcPct val="80000"/>
              </a:lnSpc>
              <a:buNone/>
            </a:pPr>
            <a:endParaRPr lang="zh-CN" altLang="en-US" sz="1800" dirty="0"/>
          </a:p>
          <a:p>
            <a:pPr lvl="0">
              <a:lnSpc>
                <a:spcPct val="80000"/>
              </a:lnSpc>
              <a:buNone/>
            </a:pPr>
            <a:endParaRPr lang="zh-CN" altLang="en-US" sz="1800" dirty="0"/>
          </a:p>
          <a:p>
            <a:pPr lvl="0">
              <a:lnSpc>
                <a:spcPct val="80000"/>
              </a:lnSpc>
              <a:buNone/>
            </a:pPr>
            <a:endParaRPr lang="zh-CN" altLang="en-US" sz="1800" dirty="0"/>
          </a:p>
          <a:p>
            <a:pPr lvl="0">
              <a:lnSpc>
                <a:spcPct val="80000"/>
              </a:lnSpc>
              <a:buNone/>
            </a:pPr>
            <a:endParaRPr lang="zh-CN" altLang="en-US" sz="1800" dirty="0"/>
          </a:p>
          <a:p>
            <a:pPr lvl="0">
              <a:lnSpc>
                <a:spcPct val="80000"/>
              </a:lnSpc>
              <a:buNone/>
            </a:pPr>
            <a:endParaRPr lang="zh-CN" altLang="en-US" sz="1800" dirty="0"/>
          </a:p>
          <a:p>
            <a:pPr lvl="0">
              <a:lnSpc>
                <a:spcPct val="80000"/>
              </a:lnSpc>
              <a:buNone/>
            </a:pPr>
            <a:endParaRPr lang="zh-CN" altLang="en-US" sz="1800" dirty="0"/>
          </a:p>
          <a:p>
            <a:pPr lvl="0">
              <a:lnSpc>
                <a:spcPct val="80000"/>
              </a:lnSpc>
              <a:buNone/>
            </a:pPr>
            <a:endParaRPr lang="zh-CN" altLang="en-US" sz="1800" dirty="0"/>
          </a:p>
          <a:p>
            <a:pPr lvl="0">
              <a:lnSpc>
                <a:spcPct val="80000"/>
              </a:lnSpc>
              <a:buNone/>
            </a:pPr>
            <a:r>
              <a:rPr lang="zh-CN" altLang="en-US" sz="1800" dirty="0"/>
              <a:t>8）点击文件—新建—项目，在项目下自动生成3个空的脚本文件。</a:t>
            </a:r>
          </a:p>
          <a:p>
            <a:pPr lvl="0">
              <a:lnSpc>
                <a:spcPct val="80000"/>
              </a:lnSpc>
            </a:pPr>
            <a:r>
              <a:rPr lang="zh-CN" altLang="en-US" sz="1800" dirty="0"/>
              <a:t>Action.bsh：存放实际的操作脚本，可多次执行，可创建多个Action脚本</a:t>
            </a:r>
          </a:p>
          <a:p>
            <a:pPr lvl="0">
              <a:lnSpc>
                <a:spcPct val="80000"/>
              </a:lnSpc>
            </a:pPr>
            <a:r>
              <a:rPr lang="zh-CN" altLang="en-US" sz="1800" dirty="0"/>
              <a:t>Init.bsh:一般用于存放应用程序初始化脚本</a:t>
            </a:r>
          </a:p>
          <a:p>
            <a:pPr lvl="0">
              <a:lnSpc>
                <a:spcPct val="80000"/>
              </a:lnSpc>
            </a:pPr>
            <a:r>
              <a:rPr lang="zh-CN" altLang="en-US" sz="1800" dirty="0"/>
              <a:t>Uninit.bsh：一般用于存放应用程序注销或关闭脚本</a:t>
            </a:r>
          </a:p>
          <a:p>
            <a:pPr lvl="0">
              <a:lnSpc>
                <a:spcPct val="80000"/>
              </a:lnSpc>
              <a:buNone/>
            </a:pPr>
            <a:endParaRPr lang="zh-CN" altLang="en-US" sz="1800" dirty="0"/>
          </a:p>
          <a:p>
            <a:pPr lvl="0">
              <a:lnSpc>
                <a:spcPct val="80000"/>
              </a:lnSpc>
              <a:buNone/>
            </a:pPr>
            <a:endParaRPr lang="zh-CN" altLang="en-US" sz="1800" dirty="0"/>
          </a:p>
          <a:p>
            <a:pPr lvl="0">
              <a:lnSpc>
                <a:spcPct val="80000"/>
              </a:lnSpc>
              <a:buNone/>
            </a:pPr>
            <a:endParaRPr lang="zh-CN" altLang="en-US" sz="1800" dirty="0"/>
          </a:p>
        </p:txBody>
      </p:sp>
      <p:grpSp>
        <p:nvGrpSpPr>
          <p:cNvPr id="2" name="组合 6"/>
          <p:cNvGrpSpPr/>
          <p:nvPr/>
        </p:nvGrpSpPr>
        <p:grpSpPr>
          <a:xfrm>
            <a:off x="1384300" y="2287588"/>
            <a:ext cx="5781675" cy="1863725"/>
            <a:chOff x="0" y="0"/>
            <a:chExt cx="6072230" cy="1500198"/>
          </a:xfrm>
        </p:grpSpPr>
        <p:pic>
          <p:nvPicPr>
            <p:cNvPr id="45061" name="图片 4"/>
            <p:cNvPicPr>
              <a:picLocks noChangeAspect="1"/>
            </p:cNvPicPr>
            <p:nvPr/>
          </p:nvPicPr>
          <p:blipFill>
            <a:blip r:embed="rId2"/>
            <a:stretch>
              <a:fillRect/>
            </a:stretch>
          </p:blipFill>
          <p:spPr>
            <a:xfrm>
              <a:off x="0" y="0"/>
              <a:ext cx="6072230" cy="1500198"/>
            </a:xfrm>
            <a:prstGeom prst="rect">
              <a:avLst/>
            </a:prstGeom>
            <a:noFill/>
            <a:ln w="9525">
              <a:noFill/>
            </a:ln>
          </p:spPr>
        </p:pic>
        <p:sp>
          <p:nvSpPr>
            <p:cNvPr id="45062" name="矩形 5"/>
            <p:cNvSpPr/>
            <p:nvPr/>
          </p:nvSpPr>
          <p:spPr>
            <a:xfrm>
              <a:off x="2500330" y="928694"/>
              <a:ext cx="500065" cy="357189"/>
            </a:xfrm>
            <a:prstGeom prst="rect">
              <a:avLst/>
            </a:prstGeom>
            <a:noFill/>
            <a:ln w="25400" cap="flat" cmpd="sng">
              <a:solidFill>
                <a:srgbClr val="FF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onstantia" panose="02030602050306030303"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p:cNvSpPr>
          <p:nvPr>
            <p:ph type="ctrTitle"/>
          </p:nvPr>
        </p:nvSpPr>
        <p:spPr>
          <a:xfrm>
            <a:off x="251460" y="702945"/>
            <a:ext cx="8641080" cy="2435225"/>
          </a:xfrm>
        </p:spPr>
        <p:txBody>
          <a:bodyPr wrap="square" anchor="ctr"/>
          <a:lstStyle>
            <a:lvl1pPr lvl="0">
              <a:defRPr/>
            </a:lvl1pPr>
          </a:lstStyle>
          <a:p>
            <a:pPr lvl="0" indent="0" algn="ctr" eaLnBrk="1" hangingPunct="1"/>
            <a:br>
              <a:rPr lang="en-US" altLang="x-none" sz="3600" dirty="0"/>
            </a:br>
            <a:r>
              <a:rPr lang="zh-CN" altLang="en-US" sz="4200" dirty="0"/>
              <a:t>Performance Runner</a:t>
            </a:r>
            <a:r>
              <a:rPr lang="en-US" altLang="x-none" sz="4200" dirty="0"/>
              <a:t> </a:t>
            </a:r>
            <a:r>
              <a:rPr lang="zh-CN" altLang="en-US" sz="4200" dirty="0"/>
              <a:t>实验</a:t>
            </a:r>
            <a:br>
              <a:rPr lang="zh-CN" altLang="en-US" sz="4200" dirty="0"/>
            </a:br>
            <a:br>
              <a:rPr lang="zh-CN" altLang="en-US" sz="3600" dirty="0"/>
            </a:br>
            <a:r>
              <a:rPr lang="zh-CN" altLang="en-US" sz="2800" dirty="0"/>
              <a:t>实验二：脚本录制回放</a:t>
            </a:r>
            <a:endParaRPr lang="en-US" altLang="x-none" sz="2800" dirty="0"/>
          </a:p>
        </p:txBody>
      </p:sp>
      <p:sp>
        <p:nvSpPr>
          <p:cNvPr id="4098" name="Rectangle 2"/>
          <p:cNvSpPr txBox="1"/>
          <p:nvPr/>
        </p:nvSpPr>
        <p:spPr>
          <a:xfrm>
            <a:off x="364173" y="3138170"/>
            <a:ext cx="8640762" cy="2209800"/>
          </a:xfrm>
          <a:prstGeom prst="rect">
            <a:avLst/>
          </a:prstGeom>
          <a:noFill/>
          <a:ln w="9525">
            <a:noFill/>
          </a:ln>
        </p:spPr>
        <p:txBody>
          <a:bodyPr anchor="ctr"/>
          <a:lstStyle/>
          <a:p>
            <a:pPr lvl="0" indent="0" algn="ctr">
              <a:spcBef>
                <a:spcPct val="0"/>
              </a:spcBef>
            </a:pPr>
            <a:br>
              <a:rPr lang="en-US" altLang="x-none" sz="4000" dirty="0">
                <a:solidFill>
                  <a:srgbClr val="3333CC"/>
                </a:solidFill>
                <a:latin typeface="Arial" panose="020B0604020202020204" pitchFamily="34" charset="0"/>
                <a:ea typeface="宋体" panose="02010600030101010101" pitchFamily="2" charset="-122"/>
              </a:rPr>
            </a:br>
            <a:r>
              <a:rPr lang="en-US" altLang="x-none"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实验老师：spasvo</a:t>
            </a:r>
            <a:endParaRPr lang="en-US" altLang="x-none"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22</a:t>
            </a:fld>
            <a:endParaRPr lang="en-US" altLang="x-none" sz="1400" b="1" dirty="0">
              <a:latin typeface="Arial" panose="020B0604020202020204" pitchFamily="34" charset="0"/>
              <a:ea typeface="宋体" panose="02010600030101010101" pitchFamily="2" charset="-122"/>
            </a:endParaRPr>
          </a:p>
        </p:txBody>
      </p:sp>
      <p:sp>
        <p:nvSpPr>
          <p:cNvPr id="5122" name="Rectangle 2"/>
          <p:cNvSpPr>
            <a:spLocks noGrp="1"/>
          </p:cNvSpPr>
          <p:nvPr>
            <p:ph type="title"/>
          </p:nvPr>
        </p:nvSpPr>
        <p:spPr>
          <a:xfrm>
            <a:off x="612775" y="1125538"/>
            <a:ext cx="8229600" cy="792162"/>
          </a:xfrm>
        </p:spPr>
        <p:txBody>
          <a:bodyPr wrap="square" anchor="ctr"/>
          <a:lstStyle/>
          <a:p>
            <a:pPr lvl="0" indent="0" algn="ctr" eaLnBrk="1" hangingPunct="1"/>
            <a:r>
              <a:rPr lang="en-US" altLang="x-none" dirty="0"/>
              <a:t> </a:t>
            </a:r>
            <a:r>
              <a:rPr lang="zh-CN" altLang="en-US" dirty="0"/>
              <a:t>课件内容导航</a:t>
            </a:r>
          </a:p>
        </p:txBody>
      </p:sp>
      <p:sp>
        <p:nvSpPr>
          <p:cNvPr id="5123" name="Rectangle 5"/>
          <p:cNvSpPr>
            <a:spLocks noGrp="1"/>
          </p:cNvSpPr>
          <p:nvPr>
            <p:ph type="body"/>
          </p:nvPr>
        </p:nvSpPr>
        <p:spPr>
          <a:xfrm>
            <a:off x="611188" y="981075"/>
            <a:ext cx="8137525" cy="5040313"/>
          </a:xfrm>
        </p:spPr>
        <p:txBody>
          <a:bodyPr wrap="square" anchor="t"/>
          <a:lstStyle/>
          <a:p>
            <a:pPr lvl="0" indent="-342900" eaLnBrk="1" hangingPunct="1">
              <a:buNone/>
            </a:pPr>
            <a:endParaRPr lang="en-US" altLang="x-none" dirty="0"/>
          </a:p>
          <a:p>
            <a:pPr lvl="0" indent="-342900" eaLnBrk="1" hangingPunct="1">
              <a:spcAft>
                <a:spcPct val="10000"/>
              </a:spcAft>
            </a:pPr>
            <a:endParaRPr lang="zh-CN" altLang="en-US" dirty="0">
              <a:solidFill>
                <a:schemeClr val="hlink"/>
              </a:solidFill>
            </a:endParaRPr>
          </a:p>
          <a:p>
            <a:pPr lvl="0" indent="-342900" eaLnBrk="1" hangingPunct="1">
              <a:spcAft>
                <a:spcPct val="10000"/>
              </a:spcAft>
            </a:pPr>
            <a:r>
              <a:rPr lang="zh-CN" altLang="en-US" dirty="0">
                <a:solidFill>
                  <a:schemeClr val="hlink"/>
                </a:solidFill>
              </a:rPr>
              <a:t>实验目的</a:t>
            </a:r>
          </a:p>
          <a:p>
            <a:pPr lvl="0" indent="-342900" eaLnBrk="1" hangingPunct="1"/>
            <a:r>
              <a:rPr lang="zh-CN" altLang="en-US" dirty="0">
                <a:solidFill>
                  <a:schemeClr val="hlink"/>
                </a:solidFill>
              </a:rPr>
              <a:t>预习要求</a:t>
            </a:r>
            <a:endParaRPr lang="en-US" altLang="x-none" dirty="0">
              <a:solidFill>
                <a:schemeClr val="hlink"/>
              </a:solidFill>
            </a:endParaRPr>
          </a:p>
          <a:p>
            <a:pPr lvl="0" indent="-342900" eaLnBrk="1" hangingPunct="1"/>
            <a:r>
              <a:rPr lang="zh-CN" altLang="en-US" dirty="0">
                <a:solidFill>
                  <a:schemeClr val="hlink"/>
                </a:solidFill>
              </a:rPr>
              <a:t>实验理论</a:t>
            </a:r>
            <a:endParaRPr lang="en-US" altLang="x-none" dirty="0">
              <a:solidFill>
                <a:schemeClr val="hlink"/>
              </a:solidFill>
            </a:endParaRPr>
          </a:p>
          <a:p>
            <a:pPr lvl="0" indent="-342900" eaLnBrk="1" hangingPunct="1"/>
            <a:r>
              <a:rPr lang="zh-CN" altLang="en-US" dirty="0">
                <a:solidFill>
                  <a:schemeClr val="hlink"/>
                </a:solidFill>
              </a:rPr>
              <a:t>实验步骤</a:t>
            </a:r>
            <a:endParaRPr lang="en-US" altLang="x-none" dirty="0">
              <a:solidFill>
                <a:schemeClr val="hlink"/>
              </a:solidFill>
            </a:endParaRPr>
          </a:p>
          <a:p>
            <a:pPr lvl="0" indent="-342900" eaLnBrk="1" hangingPunct="1"/>
            <a:r>
              <a:rPr lang="zh-CN" altLang="en-US" dirty="0">
                <a:hlinkClick r:id="rId2" action="ppaction://hlinksldjump"/>
              </a:rPr>
              <a:t>实验报告模板</a:t>
            </a:r>
            <a:endParaRPr lang="en-US" altLang="x-none" dirty="0"/>
          </a:p>
          <a:p>
            <a:pPr lvl="0" indent="-342900" eaLnBrk="1" hangingPunct="1"/>
            <a:r>
              <a:rPr lang="zh-CN" altLang="en-US" dirty="0">
                <a:hlinkClick r:id="rId3" action="ppaction://hlinksldjump"/>
              </a:rPr>
              <a:t>实验课尾交流</a:t>
            </a:r>
            <a:endParaRPr lang="en-US" altLang="x-none" dirty="0"/>
          </a:p>
          <a:p>
            <a:pPr lvl="0" indent="-342900" eaLnBrk="1" hangingPunct="1"/>
            <a:endParaRPr lang="en-US" altLang="x-none" dirty="0"/>
          </a:p>
          <a:p>
            <a:pPr lvl="0" indent="-342900" eaLnBrk="1" hangingPunct="1"/>
            <a:endParaRPr lang="en-US" altLang="x-none" dirty="0"/>
          </a:p>
          <a:p>
            <a:pPr lvl="0" indent="-342900" eaLnBrk="1" hangingPunct="1"/>
            <a:endParaRPr lang="zh-CN" altLang="en-US" dirty="0"/>
          </a:p>
        </p:txBody>
      </p:sp>
      <p:sp>
        <p:nvSpPr>
          <p:cNvPr id="5124" name="TextBox 4"/>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23</a:t>
            </a:fld>
            <a:endParaRPr lang="en-US" altLang="x-none" sz="1400" b="1" dirty="0">
              <a:latin typeface="Arial" panose="020B0604020202020204" pitchFamily="34" charset="0"/>
              <a:ea typeface="宋体" panose="02010600030101010101" pitchFamily="2" charset="-122"/>
            </a:endParaRPr>
          </a:p>
        </p:txBody>
      </p:sp>
      <p:sp>
        <p:nvSpPr>
          <p:cNvPr id="6146" name="Rectangle 2"/>
          <p:cNvSpPr>
            <a:spLocks noGrp="1"/>
          </p:cNvSpPr>
          <p:nvPr>
            <p:ph type="title"/>
          </p:nvPr>
        </p:nvSpPr>
        <p:spPr>
          <a:xfrm>
            <a:off x="684213" y="1054100"/>
            <a:ext cx="8229600" cy="720725"/>
          </a:xfrm>
        </p:spPr>
        <p:txBody>
          <a:bodyPr wrap="square" anchor="ctr"/>
          <a:lstStyle/>
          <a:p>
            <a:pPr lvl="0" indent="0" eaLnBrk="1" hangingPunct="1"/>
            <a:r>
              <a:rPr lang="zh-CN" altLang="en-US" sz="3600" dirty="0"/>
              <a:t>实验目的</a:t>
            </a:r>
          </a:p>
        </p:txBody>
      </p:sp>
      <p:sp>
        <p:nvSpPr>
          <p:cNvPr id="6147" name="Rectangle 5"/>
          <p:cNvSpPr>
            <a:spLocks noGrp="1"/>
          </p:cNvSpPr>
          <p:nvPr>
            <p:ph type="body"/>
          </p:nvPr>
        </p:nvSpPr>
        <p:spPr>
          <a:xfrm>
            <a:off x="684213" y="1412875"/>
            <a:ext cx="8135937" cy="5184775"/>
          </a:xfrm>
        </p:spPr>
        <p:txBody>
          <a:bodyPr wrap="square" anchor="t"/>
          <a:lstStyle/>
          <a:p>
            <a:pPr lvl="0" indent="-342900" eaLnBrk="1" hangingPunct="1">
              <a:buNone/>
            </a:pPr>
            <a:endParaRPr lang="en-US" altLang="x-none" dirty="0"/>
          </a:p>
          <a:p>
            <a:pPr marL="812800" lvl="1" indent="-279400" eaLnBrk="1" hangingPunct="1">
              <a:lnSpc>
                <a:spcPct val="110000"/>
              </a:lnSpc>
            </a:pPr>
            <a:endParaRPr lang="en-US" altLang="x-none" dirty="0"/>
          </a:p>
        </p:txBody>
      </p:sp>
      <p:sp>
        <p:nvSpPr>
          <p:cNvPr id="6148"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6149" name="Text Box 6"/>
          <p:cNvSpPr txBox="1"/>
          <p:nvPr/>
        </p:nvSpPr>
        <p:spPr>
          <a:xfrm>
            <a:off x="1116013" y="2276475"/>
            <a:ext cx="7631112" cy="2865438"/>
          </a:xfrm>
          <a:prstGeom prst="rect">
            <a:avLst/>
          </a:prstGeom>
          <a:noFill/>
          <a:ln w="9525">
            <a:noFill/>
          </a:ln>
        </p:spPr>
        <p:txBody>
          <a:bodyPr anchor="t">
            <a:spAutoFit/>
          </a:bodyPr>
          <a:lstStyle/>
          <a:p>
            <a:pPr lvl="0" indent="0"/>
            <a:r>
              <a:rPr lang="zh-CN" altLang="en-US" sz="2800" dirty="0">
                <a:latin typeface="Times New Roman" panose="02020603050405020304" pitchFamily="18" charset="0"/>
                <a:ea typeface="宋体" panose="02010600030101010101" pitchFamily="2" charset="-122"/>
              </a:rPr>
              <a:t>1 掌握PR初次使用工作空间的设置和工作空间的改变。</a:t>
            </a:r>
          </a:p>
          <a:p>
            <a:pPr lvl="0" indent="0"/>
            <a:r>
              <a:rPr lang="zh-CN" altLang="en-US" sz="2800" dirty="0">
                <a:latin typeface="Times New Roman" panose="02020603050405020304" pitchFamily="18" charset="0"/>
                <a:ea typeface="宋体" panose="02010600030101010101" pitchFamily="2" charset="-122"/>
              </a:rPr>
              <a:t>2 掌握项目脚本的新建。</a:t>
            </a:r>
          </a:p>
          <a:p>
            <a:pPr lvl="0" indent="0"/>
            <a:r>
              <a:rPr lang="zh-CN" altLang="en-US" sz="2800" dirty="0">
                <a:latin typeface="Times New Roman" panose="02020603050405020304" pitchFamily="18" charset="0"/>
                <a:ea typeface="宋体" panose="02010600030101010101" pitchFamily="2" charset="-122"/>
              </a:rPr>
              <a:t>3 掌握脚本的录制。</a:t>
            </a:r>
          </a:p>
          <a:p>
            <a:pPr lvl="0" indent="0"/>
            <a:r>
              <a:rPr lang="zh-CN" altLang="en-US" sz="2800" dirty="0">
                <a:latin typeface="Times New Roman" panose="02020603050405020304" pitchFamily="18" charset="0"/>
                <a:ea typeface="宋体" panose="02010600030101010101" pitchFamily="2" charset="-122"/>
              </a:rPr>
              <a:t>4 掌握脚本的回放。</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24</a:t>
            </a:fld>
            <a:endParaRPr lang="en-US" altLang="x-none" sz="1400" b="1" dirty="0">
              <a:latin typeface="Arial" panose="020B0604020202020204" pitchFamily="34" charset="0"/>
              <a:ea typeface="宋体" panose="02010600030101010101" pitchFamily="2" charset="-122"/>
            </a:endParaRPr>
          </a:p>
        </p:txBody>
      </p:sp>
      <p:sp>
        <p:nvSpPr>
          <p:cNvPr id="7170" name="Rectangle 2"/>
          <p:cNvSpPr>
            <a:spLocks noGrp="1"/>
          </p:cNvSpPr>
          <p:nvPr>
            <p:ph type="title"/>
          </p:nvPr>
        </p:nvSpPr>
        <p:spPr>
          <a:xfrm>
            <a:off x="539750" y="1125538"/>
            <a:ext cx="8229600" cy="792162"/>
          </a:xfrm>
        </p:spPr>
        <p:txBody>
          <a:bodyPr wrap="square" anchor="ctr"/>
          <a:lstStyle/>
          <a:p>
            <a:pPr lvl="0" indent="0" eaLnBrk="1" hangingPunct="1"/>
            <a:r>
              <a:rPr lang="en-US" altLang="x-none" dirty="0"/>
              <a:t> </a:t>
            </a:r>
            <a:r>
              <a:rPr lang="zh-CN" altLang="en-US" dirty="0"/>
              <a:t>预习要求</a:t>
            </a:r>
          </a:p>
        </p:txBody>
      </p:sp>
      <p:sp>
        <p:nvSpPr>
          <p:cNvPr id="7172" name="Rectangle 5"/>
          <p:cNvSpPr>
            <a:spLocks noGrp="1"/>
          </p:cNvSpPr>
          <p:nvPr>
            <p:ph type="body"/>
          </p:nvPr>
        </p:nvSpPr>
        <p:spPr>
          <a:xfrm>
            <a:off x="612775" y="2276475"/>
            <a:ext cx="8207375" cy="2232025"/>
          </a:xfrm>
        </p:spPr>
        <p:txBody>
          <a:bodyPr wrap="square" anchor="t"/>
          <a:lstStyle/>
          <a:p>
            <a:pPr lvl="0" indent="-342900" eaLnBrk="1" hangingPunct="1"/>
            <a:r>
              <a:rPr lang="zh-CN" altLang="en-US" dirty="0"/>
              <a:t>1 仔细阅读实验指导书。</a:t>
            </a:r>
          </a:p>
          <a:p>
            <a:pPr lvl="0" indent="-342900" eaLnBrk="1" hangingPunct="1"/>
            <a:r>
              <a:rPr lang="zh-CN" altLang="en-US" dirty="0"/>
              <a:t>2 熟悉脚本录制回放的操作步骤。</a:t>
            </a:r>
          </a:p>
          <a:p>
            <a:pPr lvl="0" indent="-342900" eaLnBrk="1" hangingPunct="1">
              <a:buNone/>
            </a:pPr>
            <a:endParaRPr lang="zh-CN" altLang="en-US" dirty="0"/>
          </a:p>
          <a:p>
            <a:pPr lvl="0" indent="-342900" eaLnBrk="1" hangingPunct="1"/>
            <a:endParaRPr lang="en-US" altLang="x-none" dirty="0"/>
          </a:p>
        </p:txBody>
      </p:sp>
      <p:sp>
        <p:nvSpPr>
          <p:cNvPr id="2"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Scale>
                                      <p:cBhvr>
                                        <p:cTn id="7" dur="1000" decel="50000" fill="hold">
                                          <p:stCondLst>
                                            <p:cond delay="0"/>
                                          </p:stCondLst>
                                        </p:cTn>
                                        <p:tgtEl>
                                          <p:spTgt spid="717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xEl>
                                              <p:pRg st="0" end="0"/>
                                            </p:txEl>
                                          </p:spTgt>
                                        </p:tgtEl>
                                        <p:attrNameLst>
                                          <p:attrName>ppt_x</p:attrName>
                                          <p:attrName>ppt_y</p:attrName>
                                        </p:attrNameLst>
                                      </p:cBhvr>
                                    </p:animMotion>
                                    <p:animEffect transition="in" filter="fade">
                                      <p:cBhvr>
                                        <p:cTn id="9" dur="1000"/>
                                        <p:tgtEl>
                                          <p:spTgt spid="71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2">
                                            <p:txEl>
                                              <p:pRg st="1" end="1"/>
                                            </p:txEl>
                                          </p:spTgt>
                                        </p:tgtEl>
                                        <p:attrNameLst>
                                          <p:attrName>style.visibility</p:attrName>
                                        </p:attrNameLst>
                                      </p:cBhvr>
                                      <p:to>
                                        <p:strVal val="visible"/>
                                      </p:to>
                                    </p:set>
                                    <p:animScale>
                                      <p:cBhvr>
                                        <p:cTn id="14" dur="1000" decel="50000" fill="hold">
                                          <p:stCondLst>
                                            <p:cond delay="0"/>
                                          </p:stCondLst>
                                        </p:cTn>
                                        <p:tgtEl>
                                          <p:spTgt spid="717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2">
                                            <p:txEl>
                                              <p:pRg st="1" end="1"/>
                                            </p:txEl>
                                          </p:spTgt>
                                        </p:tgtEl>
                                        <p:attrNameLst>
                                          <p:attrName>ppt_x</p:attrName>
                                          <p:attrName>ppt_y</p:attrName>
                                        </p:attrNameLst>
                                      </p:cBhvr>
                                    </p:animMotion>
                                    <p:animEffect transition="in" filter="fade">
                                      <p:cBhvr>
                                        <p:cTn id="16" dur="1000"/>
                                        <p:tgtEl>
                                          <p:spTgt spid="7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p:nvPr>
        </p:nvSpPr>
        <p:spPr>
          <a:xfrm>
            <a:off x="827088" y="765175"/>
            <a:ext cx="8229600" cy="792163"/>
          </a:xfrm>
        </p:spPr>
        <p:txBody>
          <a:bodyPr wrap="square" anchor="ctr"/>
          <a:lstStyle/>
          <a:p>
            <a:pPr lvl="0" indent="0"/>
            <a:r>
              <a:rPr lang="zh-CN" altLang="en-US" dirty="0"/>
              <a:t>实验理论</a:t>
            </a:r>
          </a:p>
        </p:txBody>
      </p:sp>
      <p:sp>
        <p:nvSpPr>
          <p:cNvPr id="8194" name="Rectangle 3"/>
          <p:cNvSpPr>
            <a:spLocks noGrp="1"/>
          </p:cNvSpPr>
          <p:nvPr>
            <p:ph type="body"/>
          </p:nvPr>
        </p:nvSpPr>
        <p:spPr>
          <a:xfrm>
            <a:off x="467544" y="1412874"/>
            <a:ext cx="8517706" cy="5112469"/>
          </a:xfrm>
        </p:spPr>
        <p:txBody>
          <a:bodyPr wrap="square" anchor="t"/>
          <a:lstStyle/>
          <a:p>
            <a:pPr lvl="0" indent="-342900">
              <a:buNone/>
            </a:pPr>
            <a:r>
              <a:rPr lang="zh-CN" altLang="en-US" sz="2400" dirty="0"/>
              <a:t>1 PerformanceRunner特点</a:t>
            </a:r>
          </a:p>
          <a:p>
            <a:pPr lvl="0" indent="-342900">
              <a:buNone/>
            </a:pPr>
            <a:r>
              <a:rPr lang="zh-CN" altLang="en-US" sz="2400" dirty="0"/>
              <a:t>● 使用BeanShell语言作为脚本语言，使脚本更少，更易于理解。BeanShell语法自身也兼容Java语法。</a:t>
            </a:r>
          </a:p>
          <a:p>
            <a:pPr lvl="0" indent="-342900">
              <a:buNone/>
            </a:pPr>
            <a:r>
              <a:rPr lang="zh-CN" altLang="en-US" sz="2400" dirty="0"/>
              <a:t>● 采用关键字提醒、关键字高亮的技术，提高脚本编写的效率。</a:t>
            </a:r>
          </a:p>
          <a:p>
            <a:pPr lvl="0" indent="-342900">
              <a:buNone/>
            </a:pPr>
            <a:r>
              <a:rPr lang="zh-CN" altLang="en-US" sz="2400" dirty="0"/>
              <a:t>● 提供了强大的脚本编辑功能。</a:t>
            </a:r>
          </a:p>
          <a:p>
            <a:pPr lvl="0" indent="-342900">
              <a:buNone/>
            </a:pPr>
            <a:r>
              <a:rPr lang="zh-CN" altLang="en-US" sz="2400" dirty="0"/>
              <a:t>● 具有优秀的录制功能，能够一次录制非常完善的脚本和资源，降低了测试人员修改脚本的工作量。对于不熟悉编程的测试人员来说，是非常有价值的。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p:cNvSpPr>
          <p:nvPr>
            <p:ph type="title"/>
          </p:nvPr>
        </p:nvSpPr>
        <p:spPr>
          <a:xfrm>
            <a:off x="827088" y="765175"/>
            <a:ext cx="8229600" cy="792163"/>
          </a:xfrm>
        </p:spPr>
        <p:txBody>
          <a:bodyPr wrap="square" anchor="ctr"/>
          <a:lstStyle/>
          <a:p>
            <a:pPr lvl="0" indent="0"/>
            <a:r>
              <a:rPr lang="zh-CN" altLang="en-US" dirty="0"/>
              <a:t>实验理论</a:t>
            </a:r>
          </a:p>
        </p:txBody>
      </p:sp>
      <p:sp>
        <p:nvSpPr>
          <p:cNvPr id="9218" name="Rectangle 3"/>
          <p:cNvSpPr>
            <a:spLocks noGrp="1"/>
          </p:cNvSpPr>
          <p:nvPr>
            <p:ph type="body"/>
          </p:nvPr>
        </p:nvSpPr>
        <p:spPr>
          <a:xfrm>
            <a:off x="755650" y="1412875"/>
            <a:ext cx="8229600" cy="4237038"/>
          </a:xfrm>
        </p:spPr>
        <p:txBody>
          <a:bodyPr wrap="square" anchor="t"/>
          <a:lstStyle/>
          <a:p>
            <a:pPr lvl="0" indent="-342900">
              <a:lnSpc>
                <a:spcPct val="80000"/>
              </a:lnSpc>
              <a:buNone/>
            </a:pPr>
            <a:endParaRPr lang="zh-CN" altLang="en-US" sz="2000" dirty="0">
              <a:solidFill>
                <a:srgbClr val="FF0000"/>
              </a:solidFill>
            </a:endParaRPr>
          </a:p>
          <a:p>
            <a:pPr lvl="0" indent="-342900">
              <a:lnSpc>
                <a:spcPct val="80000"/>
              </a:lnSpc>
              <a:buNone/>
            </a:pPr>
            <a:r>
              <a:rPr lang="zh-CN" altLang="en-US" dirty="0"/>
              <a:t>● 支持各种需求的校验。包括对如header字段的各项属性，服务器返回的内容、数据库、Excel表格、正则表达式等的校验。</a:t>
            </a:r>
          </a:p>
          <a:p>
            <a:pPr lvl="0" indent="-342900">
              <a:lnSpc>
                <a:spcPct val="80000"/>
              </a:lnSpc>
              <a:buNone/>
            </a:pPr>
            <a:r>
              <a:rPr lang="zh-CN" altLang="en-US" dirty="0"/>
              <a:t>● 支持参数化，同时支持数据驱动的参数化。</a:t>
            </a:r>
          </a:p>
          <a:p>
            <a:pPr lvl="0" indent="-342900">
              <a:lnSpc>
                <a:spcPct val="80000"/>
              </a:lnSpc>
              <a:buNone/>
            </a:pPr>
            <a:r>
              <a:rPr lang="zh-CN" altLang="en-US" dirty="0"/>
              <a:t>● 支持测试过程的错误提示功能。</a:t>
            </a:r>
          </a:p>
          <a:p>
            <a:pPr lvl="0" indent="-342900">
              <a:lnSpc>
                <a:spcPct val="80000"/>
              </a:lnSpc>
              <a:buNone/>
            </a:pPr>
            <a:r>
              <a:rPr lang="zh-CN" altLang="en-US" dirty="0"/>
              <a:t>● 丰富的命令函数，有利于测试人员进行各种功能测试，熟练掌握这些命令函数，能够让测试人员编写出更简练、更高效的测试脚本。</a:t>
            </a:r>
          </a:p>
          <a:p>
            <a:pPr lvl="0" indent="-342900">
              <a:lnSpc>
                <a:spcPct val="80000"/>
              </a:lnSpc>
              <a:buNone/>
            </a:pPr>
            <a:endParaRPr lang="zh-CN"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a:xfrm>
            <a:off x="539750" y="909638"/>
            <a:ext cx="8229600" cy="792162"/>
          </a:xfrm>
        </p:spPr>
        <p:txBody>
          <a:bodyPr wrap="square" anchor="ctr"/>
          <a:lstStyle/>
          <a:p>
            <a:pPr lvl="0" indent="0"/>
            <a:r>
              <a:rPr lang="zh-CN" altLang="en-US" dirty="0"/>
              <a:t>实验理论</a:t>
            </a:r>
          </a:p>
        </p:txBody>
      </p:sp>
      <p:sp>
        <p:nvSpPr>
          <p:cNvPr id="10242" name="Rectangle 3"/>
          <p:cNvSpPr>
            <a:spLocks noGrp="1"/>
          </p:cNvSpPr>
          <p:nvPr>
            <p:ph type="body"/>
          </p:nvPr>
        </p:nvSpPr>
        <p:spPr>
          <a:xfrm>
            <a:off x="684213" y="1701800"/>
            <a:ext cx="8229600" cy="4237038"/>
          </a:xfrm>
        </p:spPr>
        <p:txBody>
          <a:bodyPr wrap="square" anchor="t"/>
          <a:lstStyle/>
          <a:p>
            <a:pPr lvl="0" indent="-342900">
              <a:buNone/>
            </a:pPr>
            <a:r>
              <a:rPr lang="zh-CN" altLang="en-US" dirty="0"/>
              <a:t>2 PR的作用</a:t>
            </a:r>
          </a:p>
          <a:p>
            <a:pPr lvl="0" indent="-342900">
              <a:buNone/>
            </a:pPr>
            <a:r>
              <a:rPr lang="zh-CN" altLang="en-US" dirty="0"/>
              <a:t>	PerformanceRunner可以进行</a:t>
            </a:r>
          </a:p>
          <a:p>
            <a:pPr lvl="0" indent="-342900">
              <a:buNone/>
            </a:pPr>
            <a:r>
              <a:rPr lang="zh-CN" altLang="en-US" dirty="0"/>
              <a:t>● 基于HTTP协议的性能测试，一般为B/S架构的Web程序。</a:t>
            </a:r>
          </a:p>
          <a:p>
            <a:pPr lvl="0" indent="-342900">
              <a:buNone/>
            </a:pPr>
            <a:r>
              <a:rPr lang="zh-CN" altLang="en-US" dirty="0"/>
              <a:t>● 基于SOKCET协议的性能测试，一般为C/S架构的桌面程序</a:t>
            </a:r>
            <a:r>
              <a:rPr lang="zh-CN" altLang="en-US" dirty="0">
                <a:solidFill>
                  <a:srgbClr val="FF0000"/>
                </a:solidFill>
              </a:rPr>
              <a:t>。</a:t>
            </a:r>
          </a:p>
          <a:p>
            <a:pPr lvl="0" indent="-342900">
              <a:buNone/>
            </a:pPr>
            <a:endParaRPr lang="zh-CN" altLang="en-U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28</a:t>
            </a:fld>
            <a:endParaRPr lang="en-US" altLang="x-none" sz="1400" b="1" dirty="0">
              <a:latin typeface="Arial" panose="020B0604020202020204" pitchFamily="34" charset="0"/>
              <a:ea typeface="宋体" panose="02010600030101010101" pitchFamily="2" charset="-122"/>
            </a:endParaRPr>
          </a:p>
        </p:txBody>
      </p:sp>
      <p:sp>
        <p:nvSpPr>
          <p:cNvPr id="11266" name="Rectangle 2"/>
          <p:cNvSpPr>
            <a:spLocks noGrp="1"/>
          </p:cNvSpPr>
          <p:nvPr>
            <p:ph type="title"/>
          </p:nvPr>
        </p:nvSpPr>
        <p:spPr>
          <a:xfrm>
            <a:off x="539750" y="909638"/>
            <a:ext cx="8229600" cy="792162"/>
          </a:xfrm>
        </p:spPr>
        <p:txBody>
          <a:bodyPr wrap="square" anchor="ctr"/>
          <a:lstStyle/>
          <a:p>
            <a:pPr lvl="0" indent="0"/>
            <a:r>
              <a:rPr lang="zh-CN" altLang="en-US" dirty="0">
                <a:latin typeface="黑体" panose="02010609060101010101" pitchFamily="49" charset="-122"/>
              </a:rPr>
              <a:t>实验步骤</a:t>
            </a:r>
          </a:p>
        </p:txBody>
      </p:sp>
      <p:sp>
        <p:nvSpPr>
          <p:cNvPr id="11268" name="Rectangle 3"/>
          <p:cNvSpPr>
            <a:spLocks noGrp="1"/>
          </p:cNvSpPr>
          <p:nvPr>
            <p:ph type="body"/>
          </p:nvPr>
        </p:nvSpPr>
        <p:spPr>
          <a:xfrm>
            <a:off x="684213" y="1989138"/>
            <a:ext cx="8231187" cy="4248150"/>
          </a:xfrm>
        </p:spPr>
        <p:txBody>
          <a:bodyPr wrap="square" anchor="t"/>
          <a:lstStyle/>
          <a:p>
            <a:pPr lvl="0" indent="-342900">
              <a:lnSpc>
                <a:spcPct val="120000"/>
              </a:lnSpc>
              <a:buNone/>
            </a:pPr>
            <a:r>
              <a:rPr lang="zh-CN" altLang="en-US" dirty="0"/>
              <a:t>一 工作空间设置和更改</a:t>
            </a:r>
          </a:p>
          <a:p>
            <a:pPr lvl="0" indent="-342900">
              <a:lnSpc>
                <a:spcPct val="120000"/>
              </a:lnSpc>
              <a:buNone/>
            </a:pPr>
            <a:r>
              <a:rPr lang="zh-CN" altLang="en-US" dirty="0"/>
              <a:t>二 新建项目</a:t>
            </a:r>
          </a:p>
          <a:p>
            <a:pPr lvl="0" indent="-342900">
              <a:lnSpc>
                <a:spcPct val="120000"/>
              </a:lnSpc>
              <a:buNone/>
            </a:pPr>
            <a:r>
              <a:rPr lang="zh-CN" altLang="en-US" dirty="0"/>
              <a:t>三 录制脚本</a:t>
            </a:r>
          </a:p>
          <a:p>
            <a:pPr lvl="0" indent="-342900">
              <a:lnSpc>
                <a:spcPct val="120000"/>
              </a:lnSpc>
              <a:buNone/>
            </a:pPr>
            <a:r>
              <a:rPr lang="zh-CN" altLang="en-US" dirty="0"/>
              <a:t>四 回放脚本</a:t>
            </a:r>
          </a:p>
          <a:p>
            <a:pPr lvl="0" indent="-342900">
              <a:lnSpc>
                <a:spcPct val="120000"/>
              </a:lnSpc>
              <a:buNone/>
            </a:pPr>
            <a:endParaRPr lang="zh-CN" altLang="en-US" dirty="0"/>
          </a:p>
          <a:p>
            <a:pPr lvl="0" indent="-342900">
              <a:lnSpc>
                <a:spcPct val="120000"/>
              </a:lnSpc>
              <a:buNone/>
            </a:pPr>
            <a:endParaRPr lang="zh-CN" altLang="en-US" dirty="0"/>
          </a:p>
          <a:p>
            <a:pPr lvl="0" indent="-342900">
              <a:lnSpc>
                <a:spcPct val="120000"/>
              </a:lnSpc>
              <a:buNone/>
            </a:pPr>
            <a:endParaRPr lang="zh-CN" altLang="en-US" sz="1800" dirty="0"/>
          </a:p>
          <a:p>
            <a:pPr lvl="0" indent="-342900">
              <a:lnSpc>
                <a:spcPct val="120000"/>
              </a:lnSpc>
              <a:buNone/>
            </a:pPr>
            <a:endParaRPr lang="zh-CN" altLang="en-US" sz="1800" dirty="0"/>
          </a:p>
          <a:p>
            <a:pPr lvl="0" indent="-342900">
              <a:lnSpc>
                <a:spcPct val="120000"/>
              </a:lnSpc>
              <a:buNone/>
            </a:pPr>
            <a:r>
              <a:rPr lang="zh-CN" altLang="en-US" sz="1800" dirty="0"/>
              <a:t>  </a:t>
            </a:r>
          </a:p>
          <a:p>
            <a:pPr lvl="0" indent="-342900">
              <a:lnSpc>
                <a:spcPct val="120000"/>
              </a:lnSpc>
              <a:buNone/>
            </a:pPr>
            <a:r>
              <a:rPr lang="zh-CN" altLang="en-US" sz="1800" dirty="0"/>
              <a:t>             </a:t>
            </a:r>
          </a:p>
        </p:txBody>
      </p:sp>
      <p:sp>
        <p:nvSpPr>
          <p:cNvPr id="2"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10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10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10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10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8">
                                            <p:txEl>
                                              <p:pRg st="8" end="8"/>
                                            </p:txEl>
                                          </p:spTgt>
                                        </p:tgtEl>
                                        <p:attrNameLst>
                                          <p:attrName>style.visibility</p:attrName>
                                        </p:attrNameLst>
                                      </p:cBhvr>
                                      <p:to>
                                        <p:strVal val="visible"/>
                                      </p:to>
                                    </p:set>
                                    <p:anim calcmode="lin" valueType="num">
                                      <p:cBhvr additive="base">
                                        <p:cTn id="31" dur="1000" fill="hold"/>
                                        <p:tgtEl>
                                          <p:spTgt spid="11268">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126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8">
                                            <p:txEl>
                                              <p:pRg st="9" end="9"/>
                                            </p:txEl>
                                          </p:spTgt>
                                        </p:tgtEl>
                                        <p:attrNameLst>
                                          <p:attrName>style.visibility</p:attrName>
                                        </p:attrNameLst>
                                      </p:cBhvr>
                                      <p:to>
                                        <p:strVal val="visible"/>
                                      </p:to>
                                    </p:set>
                                    <p:anim calcmode="lin" valueType="num">
                                      <p:cBhvr additive="base">
                                        <p:cTn id="37" dur="1000" fill="hold"/>
                                        <p:tgtEl>
                                          <p:spTgt spid="11268">
                                            <p:txEl>
                                              <p:pRg st="9" end="9"/>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126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29</a:t>
            </a:fld>
            <a:endParaRPr lang="en-US" altLang="x-none" sz="1400" b="1" dirty="0">
              <a:latin typeface="Arial" panose="020B0604020202020204" pitchFamily="34" charset="0"/>
              <a:ea typeface="宋体" panose="02010600030101010101" pitchFamily="2" charset="-122"/>
            </a:endParaRPr>
          </a:p>
        </p:txBody>
      </p:sp>
      <p:sp>
        <p:nvSpPr>
          <p:cNvPr id="12290" name="Rectangle 2"/>
          <p:cNvSpPr>
            <a:spLocks noGrp="1"/>
          </p:cNvSpPr>
          <p:nvPr>
            <p:ph type="title"/>
          </p:nvPr>
        </p:nvSpPr>
        <p:spPr>
          <a:xfrm>
            <a:off x="612775" y="549275"/>
            <a:ext cx="8229600" cy="1222375"/>
          </a:xfrm>
        </p:spPr>
        <p:txBody>
          <a:bodyPr wrap="square" anchor="ctr"/>
          <a:lstStyle/>
          <a:p>
            <a:pPr lvl="0" indent="0"/>
            <a:r>
              <a:rPr lang="zh-CN" altLang="en-US" sz="3600" dirty="0"/>
              <a:t>实验步骤</a:t>
            </a:r>
            <a:endParaRPr lang="en-US" altLang="x-none" sz="3600" dirty="0"/>
          </a:p>
        </p:txBody>
      </p:sp>
      <p:sp>
        <p:nvSpPr>
          <p:cNvPr id="12291"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2292" name="Text Box 5"/>
          <p:cNvSpPr txBox="1"/>
          <p:nvPr/>
        </p:nvSpPr>
        <p:spPr>
          <a:xfrm>
            <a:off x="744538" y="1500188"/>
            <a:ext cx="8366125" cy="5478462"/>
          </a:xfrm>
          <a:prstGeom prst="rect">
            <a:avLst/>
          </a:prstGeom>
          <a:noFill/>
          <a:ln w="9525">
            <a:noFill/>
          </a:ln>
        </p:spPr>
        <p:txBody>
          <a:bodyPr anchor="t">
            <a:spAutoFit/>
          </a:bodyPr>
          <a:lstStyle/>
          <a:p>
            <a:pPr lvl="0" indent="0"/>
            <a:r>
              <a:rPr lang="zh-CN" altLang="en-US" dirty="0">
                <a:latin typeface="Times New Roman" panose="02020603050405020304" pitchFamily="18" charset="0"/>
                <a:ea typeface="宋体" panose="02010600030101010101" pitchFamily="2" charset="-122"/>
              </a:rPr>
              <a:t>一 工作空间的设置</a:t>
            </a:r>
          </a:p>
          <a:p>
            <a:pPr lvl="0" indent="0"/>
            <a:r>
              <a:rPr lang="zh-CN" altLang="en-US" dirty="0">
                <a:latin typeface="Times New Roman" panose="02020603050405020304" pitchFamily="18" charset="0"/>
                <a:ea typeface="宋体" panose="02010600030101010101" pitchFamily="2" charset="-122"/>
              </a:rPr>
              <a:t>1  打开PerformanceRunner.exe快捷键,若是初次使用，会弹出设置工作空间的消息框，点击继续，选择工作空间，以后我们所有新建的项目都在这个工作空间里面。</a:t>
            </a: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r>
              <a:rPr lang="zh-CN" altLang="en-US" dirty="0">
                <a:latin typeface="Times New Roman" panose="02020603050405020304" pitchFamily="18" charset="0"/>
                <a:ea typeface="宋体" panose="02010600030101010101" pitchFamily="2" charset="-122"/>
              </a:rPr>
              <a:t>2  我们也可以在通过“文件”—“改变工作空间”的方式改变PR的工作空间</a:t>
            </a: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p:txBody>
      </p:sp>
      <p:grpSp>
        <p:nvGrpSpPr>
          <p:cNvPr id="12294" name="组合 6"/>
          <p:cNvGrpSpPr/>
          <p:nvPr/>
        </p:nvGrpSpPr>
        <p:grpSpPr>
          <a:xfrm>
            <a:off x="828675" y="2997200"/>
            <a:ext cx="6072188" cy="1501775"/>
            <a:chOff x="0" y="0"/>
            <a:chExt cx="6072230" cy="1500198"/>
          </a:xfrm>
        </p:grpSpPr>
        <p:pic>
          <p:nvPicPr>
            <p:cNvPr id="2" name="图片 4"/>
            <p:cNvPicPr>
              <a:picLocks noChangeAspect="1"/>
            </p:cNvPicPr>
            <p:nvPr/>
          </p:nvPicPr>
          <p:blipFill>
            <a:blip r:embed="rId3"/>
            <a:stretch>
              <a:fillRect/>
            </a:stretch>
          </p:blipFill>
          <p:spPr>
            <a:xfrm>
              <a:off x="0" y="0"/>
              <a:ext cx="6072230" cy="1500198"/>
            </a:xfrm>
            <a:prstGeom prst="rect">
              <a:avLst/>
            </a:prstGeom>
            <a:noFill/>
            <a:ln w="9525">
              <a:noFill/>
            </a:ln>
          </p:spPr>
        </p:pic>
        <p:sp>
          <p:nvSpPr>
            <p:cNvPr id="12295" name="矩形 5"/>
            <p:cNvSpPr/>
            <p:nvPr/>
          </p:nvSpPr>
          <p:spPr>
            <a:xfrm>
              <a:off x="2500330" y="928694"/>
              <a:ext cx="500065" cy="357189"/>
            </a:xfrm>
            <a:prstGeom prst="rect">
              <a:avLst/>
            </a:prstGeom>
            <a:noFill/>
            <a:ln w="25400" cap="flat" cmpd="sng">
              <a:solidFill>
                <a:srgbClr val="FF0000"/>
              </a:solidFill>
              <a:prstDash val="solid"/>
              <a:miter/>
              <a:headEnd type="none" w="med" len="med"/>
              <a:tailEnd type="none" w="med" len="med"/>
            </a:ln>
          </p:spPr>
          <p:txBody>
            <a:bodyPr anchor="ctr"/>
            <a:lstStyle/>
            <a:p>
              <a:pPr lvl="0" indent="0" algn="ctr"/>
              <a:endParaRPr lang="zh-CN" altLang="en-US" dirty="0">
                <a:solidFill>
                  <a:srgbClr val="FFFFFF"/>
                </a:solidFill>
                <a:latin typeface="Constantia" panose="02030602050306030303"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3</a:t>
            </a:fld>
            <a:endParaRPr lang="en-US" altLang="zh-CN" sz="1400" b="1" dirty="0">
              <a:latin typeface="Arial" panose="020B0604020202020204" pitchFamily="34" charset="0"/>
              <a:ea typeface="宋体" panose="02010600030101010101" pitchFamily="2" charset="-122"/>
            </a:endParaRPr>
          </a:p>
        </p:txBody>
      </p:sp>
      <p:sp>
        <p:nvSpPr>
          <p:cNvPr id="27651" name="Rectangle 2"/>
          <p:cNvSpPr>
            <a:spLocks noGrp="1"/>
          </p:cNvSpPr>
          <p:nvPr>
            <p:ph type="title"/>
          </p:nvPr>
        </p:nvSpPr>
        <p:spPr>
          <a:xfrm>
            <a:off x="755650" y="836613"/>
            <a:ext cx="8229600" cy="792162"/>
          </a:xfrm>
          <a:ln/>
        </p:spPr>
        <p:txBody>
          <a:bodyPr vert="horz" wrap="square" lIns="91440" tIns="45720" rIns="91440" bIns="45720" anchor="ctr"/>
          <a:lstStyle/>
          <a:p>
            <a:pPr lvl="0" eaLnBrk="1" hangingPunct="1"/>
            <a:r>
              <a:rPr lang="en-US" altLang="zh-CN" dirty="0"/>
              <a:t> </a:t>
            </a:r>
            <a:r>
              <a:rPr lang="zh-CN" altLang="en-US" dirty="0"/>
              <a:t>实验目的</a:t>
            </a:r>
          </a:p>
        </p:txBody>
      </p:sp>
      <p:sp>
        <p:nvSpPr>
          <p:cNvPr id="28676" name="Rectangle 5"/>
          <p:cNvSpPr>
            <a:spLocks noGrp="1"/>
          </p:cNvSpPr>
          <p:nvPr>
            <p:ph type="body"/>
          </p:nvPr>
        </p:nvSpPr>
        <p:spPr>
          <a:xfrm>
            <a:off x="684213" y="1412875"/>
            <a:ext cx="8135937" cy="5184775"/>
          </a:xfrm>
          <a:ln/>
        </p:spPr>
        <p:txBody>
          <a:bodyPr vert="horz" wrap="square" lIns="91440" tIns="45720" rIns="91440" bIns="45720" anchor="t"/>
          <a:lstStyle/>
          <a:p>
            <a:pPr lvl="0" eaLnBrk="1" hangingPunct="1">
              <a:buNone/>
            </a:pPr>
            <a:endParaRPr lang="en-US" altLang="zh-CN" dirty="0"/>
          </a:p>
          <a:p>
            <a:pPr marL="812800" lvl="1" indent="-279400" eaLnBrk="1" hangingPunct="1">
              <a:lnSpc>
                <a:spcPct val="110000"/>
              </a:lnSpc>
            </a:pPr>
            <a:r>
              <a:rPr lang="zh-CN" altLang="en-US" sz="2800" dirty="0"/>
              <a:t>掌握Performance Runner（以下简称PR）运行环境的下载安装（JDK下载，安装）</a:t>
            </a:r>
          </a:p>
          <a:p>
            <a:pPr marL="812800" lvl="1" indent="-279400" eaLnBrk="1" hangingPunct="1">
              <a:lnSpc>
                <a:spcPct val="110000"/>
              </a:lnSpc>
            </a:pPr>
            <a:r>
              <a:rPr lang="zh-CN" altLang="en-US" sz="2800" dirty="0"/>
              <a:t>掌握PR的系统配置要求</a:t>
            </a:r>
            <a:endParaRPr lang="en-US" altLang="x-none" sz="2800" dirty="0"/>
          </a:p>
          <a:p>
            <a:pPr marL="812800" lvl="1" indent="-279400" eaLnBrk="1" hangingPunct="1">
              <a:lnSpc>
                <a:spcPct val="110000"/>
              </a:lnSpc>
            </a:pPr>
            <a:r>
              <a:rPr lang="zh-CN" altLang="en-US" sz="2800" dirty="0"/>
              <a:t>掌握PR的安装</a:t>
            </a:r>
          </a:p>
          <a:p>
            <a:pPr marL="812800" lvl="1" indent="-279400" eaLnBrk="1" hangingPunct="1">
              <a:lnSpc>
                <a:spcPct val="110000"/>
              </a:lnSpc>
            </a:pPr>
            <a:endParaRPr lang="en-US" altLang="x-none" dirty="0">
              <a:solidFill>
                <a:srgbClr val="FF0000"/>
              </a:solidFill>
            </a:endParaRPr>
          </a:p>
          <a:p>
            <a:pPr marL="812800" lvl="1" indent="-279400" eaLnBrk="1" hangingPunct="1">
              <a:lnSpc>
                <a:spcPct val="110000"/>
              </a:lnSpc>
              <a:buNone/>
            </a:pPr>
            <a:endParaRPr lang="en-US" altLang="x-none" dirty="0"/>
          </a:p>
        </p:txBody>
      </p:sp>
      <p:sp>
        <p:nvSpPr>
          <p:cNvPr id="27653"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animScale>
                                      <p:cBhvr>
                                        <p:cTn id="7" dur="1000" decel="50000" fill="hold">
                                          <p:stCondLst>
                                            <p:cond delay="0"/>
                                          </p:stCondLst>
                                        </p:cTn>
                                        <p:tgtEl>
                                          <p:spTgt spid="2867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6">
                                            <p:txEl>
                                              <p:pRg st="1" end="1"/>
                                            </p:txEl>
                                          </p:spTgt>
                                        </p:tgtEl>
                                        <p:attrNameLst>
                                          <p:attrName>ppt_x</p:attrName>
                                          <p:attrName>ppt_y</p:attrName>
                                        </p:attrNameLst>
                                      </p:cBhvr>
                                    </p:animMotion>
                                    <p:animEffect transition="in" filter="fade">
                                      <p:cBhvr>
                                        <p:cTn id="9" dur="1000"/>
                                        <p:tgtEl>
                                          <p:spTgt spid="28676">
                                            <p:txEl>
                                              <p:pRg st="1" end="1"/>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8676">
                                            <p:txEl>
                                              <p:pRg st="2" end="2"/>
                                            </p:txEl>
                                          </p:spTgt>
                                        </p:tgtEl>
                                        <p:attrNameLst>
                                          <p:attrName>style.visibility</p:attrName>
                                        </p:attrNameLst>
                                      </p:cBhvr>
                                      <p:to>
                                        <p:strVal val="visible"/>
                                      </p:to>
                                    </p:set>
                                    <p:animScale>
                                      <p:cBhvr>
                                        <p:cTn id="12" dur="1000" decel="50000" fill="hold">
                                          <p:stCondLst>
                                            <p:cond delay="0"/>
                                          </p:stCondLst>
                                        </p:cTn>
                                        <p:tgtEl>
                                          <p:spTgt spid="2867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8676">
                                            <p:txEl>
                                              <p:pRg st="2" end="2"/>
                                            </p:txEl>
                                          </p:spTgt>
                                        </p:tgtEl>
                                        <p:attrNameLst>
                                          <p:attrName>ppt_x</p:attrName>
                                          <p:attrName>ppt_y</p:attrName>
                                        </p:attrNameLst>
                                      </p:cBhvr>
                                    </p:animMotion>
                                    <p:animEffect transition="in" filter="fade">
                                      <p:cBhvr>
                                        <p:cTn id="14" dur="1000"/>
                                        <p:tgtEl>
                                          <p:spTgt spid="28676">
                                            <p:txEl>
                                              <p:pRg st="2" end="2"/>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28676">
                                            <p:txEl>
                                              <p:pRg st="3" end="3"/>
                                            </p:txEl>
                                          </p:spTgt>
                                        </p:tgtEl>
                                        <p:attrNameLst>
                                          <p:attrName>style.visibility</p:attrName>
                                        </p:attrNameLst>
                                      </p:cBhvr>
                                      <p:to>
                                        <p:strVal val="visible"/>
                                      </p:to>
                                    </p:set>
                                    <p:animScale>
                                      <p:cBhvr>
                                        <p:cTn id="17" dur="1000" decel="50000" fill="hold">
                                          <p:stCondLst>
                                            <p:cond delay="0"/>
                                          </p:stCondLst>
                                        </p:cTn>
                                        <p:tgtEl>
                                          <p:spTgt spid="2867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8676">
                                            <p:txEl>
                                              <p:pRg st="3" end="3"/>
                                            </p:txEl>
                                          </p:spTgt>
                                        </p:tgtEl>
                                        <p:attrNameLst>
                                          <p:attrName>ppt_x</p:attrName>
                                          <p:attrName>ppt_y</p:attrName>
                                        </p:attrNameLst>
                                      </p:cBhvr>
                                    </p:animMotion>
                                    <p:animEffect transition="in" filter="fade">
                                      <p:cBhvr>
                                        <p:cTn id="19" dur="1000"/>
                                        <p:tgtEl>
                                          <p:spTgt spid="286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30</a:t>
            </a:fld>
            <a:endParaRPr lang="en-US" altLang="x-none" sz="1400" b="1" dirty="0">
              <a:latin typeface="Arial" panose="020B0604020202020204" pitchFamily="34" charset="0"/>
              <a:ea typeface="宋体" panose="02010600030101010101" pitchFamily="2" charset="-122"/>
            </a:endParaRPr>
          </a:p>
        </p:txBody>
      </p:sp>
      <p:sp>
        <p:nvSpPr>
          <p:cNvPr id="13314" name="Rectangle 2"/>
          <p:cNvSpPr>
            <a:spLocks noGrp="1"/>
          </p:cNvSpPr>
          <p:nvPr>
            <p:ph type="title"/>
          </p:nvPr>
        </p:nvSpPr>
        <p:spPr>
          <a:xfrm>
            <a:off x="539750" y="693738"/>
            <a:ext cx="8229600" cy="792162"/>
          </a:xfrm>
        </p:spPr>
        <p:txBody>
          <a:bodyPr wrap="square" anchor="ctr"/>
          <a:lstStyle/>
          <a:p>
            <a:pPr lvl="0" indent="0" eaLnBrk="1" hangingPunct="1"/>
            <a:r>
              <a:rPr lang="zh-CN" altLang="en-US" sz="3600" dirty="0"/>
              <a:t>实验步骤</a:t>
            </a:r>
            <a:endParaRPr lang="en-US" altLang="x-none" sz="3600" dirty="0"/>
          </a:p>
        </p:txBody>
      </p:sp>
      <p:sp>
        <p:nvSpPr>
          <p:cNvPr id="13315"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3316" name="Text Box 5"/>
          <p:cNvSpPr txBox="1"/>
          <p:nvPr/>
        </p:nvSpPr>
        <p:spPr>
          <a:xfrm>
            <a:off x="755650" y="1341438"/>
            <a:ext cx="7769225" cy="5151437"/>
          </a:xfrm>
          <a:prstGeom prst="rect">
            <a:avLst/>
          </a:prstGeom>
          <a:noFill/>
          <a:ln w="9525">
            <a:noFill/>
          </a:ln>
        </p:spPr>
        <p:txBody>
          <a:bodyPr anchor="t">
            <a:spAutoFit/>
          </a:bodyPr>
          <a:lstStyle/>
          <a:p>
            <a:pPr lvl="0" indent="0"/>
            <a:r>
              <a:rPr lang="zh-CN" altLang="en-US" dirty="0">
                <a:latin typeface="Times New Roman" panose="02020603050405020304" pitchFamily="18" charset="0"/>
                <a:ea typeface="宋体" panose="02010600030101010101" pitchFamily="2" charset="-122"/>
              </a:rPr>
              <a:t>二 新建项目</a:t>
            </a:r>
          </a:p>
          <a:p>
            <a:pPr lvl="0" indent="0"/>
            <a:r>
              <a:rPr lang="zh-CN" altLang="en-US" dirty="0">
                <a:latin typeface="Times New Roman" panose="02020603050405020304" pitchFamily="18" charset="0"/>
                <a:ea typeface="宋体" panose="02010600030101010101" pitchFamily="2" charset="-122"/>
              </a:rPr>
              <a:t>文件-新建-项目，输入项目名称，点击确定。</a:t>
            </a: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r>
              <a:rPr lang="zh-CN" altLang="en-US" dirty="0">
                <a:latin typeface="Times New Roman" panose="02020603050405020304" pitchFamily="18" charset="0"/>
                <a:ea typeface="宋体" panose="02010600030101010101" pitchFamily="2" charset="-122"/>
              </a:rPr>
              <a:t>点击确定之后，创新的项目下会自动生成3个空脚本文件</a:t>
            </a: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r>
              <a:rPr lang="en-US" altLang="x-none" sz="1600" dirty="0">
                <a:latin typeface="Times New Roman" panose="02020603050405020304" pitchFamily="18" charset="0"/>
                <a:ea typeface="宋体" panose="02010600030101010101" pitchFamily="2" charset="-122"/>
              </a:rPr>
              <a:t>Action.bsh</a:t>
            </a:r>
            <a:r>
              <a:rPr lang="zh-CN" altLang="en-US" sz="1600" dirty="0">
                <a:latin typeface="Times New Roman" panose="02020603050405020304" pitchFamily="18" charset="0"/>
                <a:ea typeface="宋体" panose="02010600030101010101" pitchFamily="2" charset="-122"/>
              </a:rPr>
              <a:t>：存放实际的操作脚本，可多次执行，可创建多个</a:t>
            </a:r>
            <a:r>
              <a:rPr lang="en-US" altLang="x-none" sz="1600" dirty="0">
                <a:latin typeface="Times New Roman" panose="02020603050405020304" pitchFamily="18" charset="0"/>
                <a:ea typeface="宋体" panose="02010600030101010101" pitchFamily="2" charset="-122"/>
              </a:rPr>
              <a:t>Action</a:t>
            </a:r>
            <a:r>
              <a:rPr lang="zh-CN" altLang="en-US" sz="1600" dirty="0">
                <a:latin typeface="Times New Roman" panose="02020603050405020304" pitchFamily="18" charset="0"/>
                <a:ea typeface="宋体" panose="02010600030101010101" pitchFamily="2" charset="-122"/>
              </a:rPr>
              <a:t>脚本</a:t>
            </a:r>
            <a:endParaRPr lang="en-US" altLang="x-none" sz="1600" dirty="0">
              <a:latin typeface="Times New Roman" panose="02020603050405020304" pitchFamily="18" charset="0"/>
              <a:ea typeface="宋体" panose="02010600030101010101" pitchFamily="2" charset="-122"/>
            </a:endParaRPr>
          </a:p>
          <a:p>
            <a:pPr lvl="0" indent="0"/>
            <a:r>
              <a:rPr lang="en-US" altLang="x-none" sz="1600" dirty="0">
                <a:latin typeface="Times New Roman" panose="02020603050405020304" pitchFamily="18" charset="0"/>
                <a:ea typeface="宋体" panose="02010600030101010101" pitchFamily="2" charset="-122"/>
              </a:rPr>
              <a:t>Init.bsh:</a:t>
            </a:r>
            <a:r>
              <a:rPr lang="zh-CN" altLang="en-US" sz="1600" dirty="0">
                <a:latin typeface="Times New Roman" panose="02020603050405020304" pitchFamily="18" charset="0"/>
                <a:ea typeface="宋体" panose="02010600030101010101" pitchFamily="2" charset="-122"/>
              </a:rPr>
              <a:t>一般用于存放应用程序初始化脚本</a:t>
            </a:r>
            <a:endParaRPr lang="en-US" altLang="x-none" sz="1600" dirty="0">
              <a:latin typeface="Times New Roman" panose="02020603050405020304" pitchFamily="18" charset="0"/>
              <a:ea typeface="宋体" panose="02010600030101010101" pitchFamily="2" charset="-122"/>
            </a:endParaRPr>
          </a:p>
          <a:p>
            <a:pPr lvl="0" indent="0"/>
            <a:r>
              <a:rPr lang="en-US" altLang="x-none" sz="1600" dirty="0">
                <a:latin typeface="Times New Roman" panose="02020603050405020304" pitchFamily="18" charset="0"/>
                <a:ea typeface="宋体" panose="02010600030101010101" pitchFamily="2" charset="-122"/>
              </a:rPr>
              <a:t>Uninit.bsh</a:t>
            </a:r>
            <a:r>
              <a:rPr lang="zh-CN" altLang="en-US" sz="1600" dirty="0">
                <a:latin typeface="Times New Roman" panose="02020603050405020304" pitchFamily="18" charset="0"/>
                <a:ea typeface="宋体" panose="02010600030101010101" pitchFamily="2" charset="-122"/>
              </a:rPr>
              <a:t>：一般用于存放应用程序注销或关闭脚本</a:t>
            </a:r>
          </a:p>
        </p:txBody>
      </p:sp>
      <p:pic>
        <p:nvPicPr>
          <p:cNvPr id="13317" name="Picture 6" descr="1"/>
          <p:cNvPicPr>
            <a:picLocks noChangeAspect="1"/>
          </p:cNvPicPr>
          <p:nvPr/>
        </p:nvPicPr>
        <p:blipFill>
          <a:blip r:embed="rId3"/>
          <a:stretch>
            <a:fillRect/>
          </a:stretch>
        </p:blipFill>
        <p:spPr>
          <a:xfrm>
            <a:off x="2124075" y="2420938"/>
            <a:ext cx="2628900" cy="1238250"/>
          </a:xfrm>
          <a:prstGeom prst="rect">
            <a:avLst/>
          </a:prstGeom>
          <a:noFill/>
          <a:ln w="9525">
            <a:noFill/>
          </a:ln>
        </p:spPr>
      </p:pic>
      <p:pic>
        <p:nvPicPr>
          <p:cNvPr id="13318" name="Picture 7" descr="2"/>
          <p:cNvPicPr>
            <a:picLocks noChangeAspect="1"/>
          </p:cNvPicPr>
          <p:nvPr/>
        </p:nvPicPr>
        <p:blipFill>
          <a:blip r:embed="rId4"/>
          <a:stretch>
            <a:fillRect/>
          </a:stretch>
        </p:blipFill>
        <p:spPr>
          <a:xfrm>
            <a:off x="1214438" y="4000500"/>
            <a:ext cx="2971800" cy="1439863"/>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31</a:t>
            </a:fld>
            <a:endParaRPr lang="en-US" altLang="x-none" sz="1400" b="1" dirty="0">
              <a:latin typeface="Arial" panose="020B0604020202020204" pitchFamily="34" charset="0"/>
              <a:ea typeface="宋体" panose="02010600030101010101" pitchFamily="2" charset="-122"/>
            </a:endParaRPr>
          </a:p>
        </p:txBody>
      </p:sp>
      <p:sp>
        <p:nvSpPr>
          <p:cNvPr id="14338" name="Rectangle 2"/>
          <p:cNvSpPr>
            <a:spLocks noGrp="1"/>
          </p:cNvSpPr>
          <p:nvPr>
            <p:ph type="title"/>
          </p:nvPr>
        </p:nvSpPr>
        <p:spPr>
          <a:xfrm>
            <a:off x="323850" y="693738"/>
            <a:ext cx="8229600" cy="792162"/>
          </a:xfrm>
        </p:spPr>
        <p:txBody>
          <a:bodyPr wrap="square" anchor="ctr"/>
          <a:lstStyle/>
          <a:p>
            <a:pPr lvl="0" indent="0" eaLnBrk="1" hangingPunct="1"/>
            <a:r>
              <a:rPr lang="zh-CN" altLang="en-US" sz="3200" dirty="0"/>
              <a:t>实验步骤</a:t>
            </a:r>
          </a:p>
        </p:txBody>
      </p:sp>
      <p:sp>
        <p:nvSpPr>
          <p:cNvPr id="14339"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4340" name="Text Box 5"/>
          <p:cNvSpPr txBox="1"/>
          <p:nvPr/>
        </p:nvSpPr>
        <p:spPr>
          <a:xfrm>
            <a:off x="973138" y="1268413"/>
            <a:ext cx="8064500" cy="4816475"/>
          </a:xfrm>
          <a:prstGeom prst="rect">
            <a:avLst/>
          </a:prstGeom>
          <a:noFill/>
          <a:ln w="9525">
            <a:noFill/>
          </a:ln>
        </p:spPr>
        <p:txBody>
          <a:bodyPr anchor="t">
            <a:spAutoFit/>
          </a:bodyPr>
          <a:lstStyle/>
          <a:p>
            <a:pPr lvl="0" indent="0"/>
            <a:r>
              <a:rPr lang="zh-CN" altLang="en-US" dirty="0">
                <a:latin typeface="Times New Roman" panose="02020603050405020304" pitchFamily="18" charset="0"/>
                <a:ea typeface="宋体" panose="02010600030101010101" pitchFamily="2" charset="-122"/>
              </a:rPr>
              <a:t>三 录制脚本</a:t>
            </a:r>
          </a:p>
          <a:p>
            <a:pPr lvl="0" indent="0"/>
            <a:r>
              <a:rPr lang="zh-CN" altLang="en-US" dirty="0">
                <a:latin typeface="Times New Roman" panose="02020603050405020304" pitchFamily="18" charset="0"/>
                <a:ea typeface="宋体" panose="02010600030101010101" pitchFamily="2" charset="-122"/>
              </a:rPr>
              <a:t>1  双击打开CRM文件夹下的                      启动CRM被测系统服务器。点击快捷栏的“开始录制”按钮，开始录制，如下图，需要录制的协议选择HTTP协议，需要录制的程序栏填写PC机上IE浏览器的绝对路径，程序的输入参数填写CRM被测系统的网址，别的栏位不用填，然后点击确定，自动录制网页脚本。</a:t>
            </a: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p:txBody>
      </p:sp>
      <p:pic>
        <p:nvPicPr>
          <p:cNvPr id="14341" name="图片 14341"/>
          <p:cNvPicPr>
            <a:picLocks noChangeAspect="1"/>
          </p:cNvPicPr>
          <p:nvPr/>
        </p:nvPicPr>
        <p:blipFill>
          <a:blip r:embed="rId3"/>
          <a:stretch>
            <a:fillRect/>
          </a:stretch>
        </p:blipFill>
        <p:spPr>
          <a:xfrm>
            <a:off x="3924300" y="1773238"/>
            <a:ext cx="1419225" cy="219075"/>
          </a:xfrm>
          <a:prstGeom prst="rect">
            <a:avLst/>
          </a:prstGeom>
          <a:noFill/>
          <a:ln w="9525">
            <a:noFill/>
          </a:ln>
        </p:spPr>
      </p:pic>
      <p:pic>
        <p:nvPicPr>
          <p:cNvPr id="14342" name="图片 14342"/>
          <p:cNvPicPr>
            <a:picLocks noChangeAspect="1"/>
          </p:cNvPicPr>
          <p:nvPr/>
        </p:nvPicPr>
        <p:blipFill>
          <a:blip r:embed="rId4"/>
          <a:stretch>
            <a:fillRect/>
          </a:stretch>
        </p:blipFill>
        <p:spPr>
          <a:xfrm>
            <a:off x="2197100" y="3357563"/>
            <a:ext cx="4475163" cy="273685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灯片编号占位符 3"/>
          <p:cNvSpPr txBox="1">
            <a:spLocks noGrp="1"/>
          </p:cNvSpPr>
          <p:nvPr/>
        </p:nvSpPr>
        <p:spPr>
          <a:xfrm>
            <a:off x="755650" y="6381750"/>
            <a:ext cx="2133600" cy="215900"/>
          </a:xfrm>
          <a:prstGeom prst="rect">
            <a:avLst/>
          </a:prstGeom>
          <a:noFill/>
          <a:ln w="9525">
            <a:noFill/>
          </a:ln>
        </p:spPr>
        <p:txBody>
          <a:bodyPr anchor="t"/>
          <a:lstStyle/>
          <a:p>
            <a:pPr lvl="0" indent="0">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32</a:t>
            </a:fld>
            <a:endParaRPr lang="en-US" altLang="x-none" sz="1400" b="1" dirty="0">
              <a:latin typeface="Arial" panose="020B0604020202020204" pitchFamily="34" charset="0"/>
              <a:ea typeface="宋体" panose="02010600030101010101" pitchFamily="2" charset="-122"/>
            </a:endParaRPr>
          </a:p>
        </p:txBody>
      </p:sp>
      <p:sp>
        <p:nvSpPr>
          <p:cNvPr id="15362" name="Rectangle 2"/>
          <p:cNvSpPr>
            <a:spLocks noGrp="1"/>
          </p:cNvSpPr>
          <p:nvPr>
            <p:ph type="title"/>
          </p:nvPr>
        </p:nvSpPr>
        <p:spPr>
          <a:xfrm>
            <a:off x="250825" y="693738"/>
            <a:ext cx="8229600" cy="792162"/>
          </a:xfrm>
        </p:spPr>
        <p:txBody>
          <a:bodyPr wrap="square" anchor="ctr"/>
          <a:lstStyle/>
          <a:p>
            <a:pPr lvl="0" indent="0" eaLnBrk="1" hangingPunct="1"/>
            <a:r>
              <a:rPr lang="zh-CN" altLang="en-US" sz="3600" dirty="0"/>
              <a:t>实验步骤</a:t>
            </a:r>
          </a:p>
        </p:txBody>
      </p:sp>
      <p:sp>
        <p:nvSpPr>
          <p:cNvPr id="15363" name="TextBox 1"/>
          <p:cNvSpPr txBox="1"/>
          <p:nvPr/>
        </p:nvSpPr>
        <p:spPr>
          <a:xfrm>
            <a:off x="8688388" y="6165850"/>
            <a:ext cx="492125" cy="647700"/>
          </a:xfrm>
          <a:prstGeom prst="rect">
            <a:avLst/>
          </a:prstGeom>
          <a:noFill/>
          <a:ln w="9525">
            <a:noFill/>
          </a:ln>
        </p:spPr>
        <p:txBody>
          <a:bodyPr vert="eaVert" anchor="t">
            <a:spAutoFit/>
          </a:bodyPr>
          <a:lstStyle/>
          <a:p>
            <a:pPr lvl="0" indent="0"/>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5364" name="Text Box 5"/>
          <p:cNvSpPr txBox="1"/>
          <p:nvPr/>
        </p:nvSpPr>
        <p:spPr>
          <a:xfrm>
            <a:off x="850900" y="1355725"/>
            <a:ext cx="7610475" cy="396875"/>
          </a:xfrm>
          <a:prstGeom prst="rect">
            <a:avLst/>
          </a:prstGeom>
          <a:noFill/>
          <a:ln w="9525">
            <a:noFill/>
          </a:ln>
        </p:spPr>
        <p:txBody>
          <a:bodyPr anchor="t">
            <a:spAutoFit/>
          </a:bodyPr>
          <a:lstStyle/>
          <a:p>
            <a:pPr lvl="0" indent="0"/>
            <a:endParaRPr lang="zh-CN" altLang="en-US" dirty="0">
              <a:latin typeface="Times New Roman" panose="02020603050405020304" pitchFamily="18" charset="0"/>
              <a:ea typeface="宋体" panose="02010600030101010101" pitchFamily="2" charset="-122"/>
            </a:endParaRPr>
          </a:p>
        </p:txBody>
      </p:sp>
      <p:sp>
        <p:nvSpPr>
          <p:cNvPr id="15365" name="Text Box 6"/>
          <p:cNvSpPr txBox="1"/>
          <p:nvPr/>
        </p:nvSpPr>
        <p:spPr>
          <a:xfrm>
            <a:off x="873125" y="1335088"/>
            <a:ext cx="8020050" cy="5120640"/>
          </a:xfrm>
          <a:prstGeom prst="rect">
            <a:avLst/>
          </a:prstGeom>
          <a:noFill/>
          <a:ln w="9525">
            <a:noFill/>
          </a:ln>
        </p:spPr>
        <p:txBody>
          <a:bodyPr anchor="t">
            <a:spAutoFit/>
          </a:bodyPr>
          <a:lstStyle/>
          <a:p>
            <a:pPr lvl="0" indent="0"/>
            <a:r>
              <a:rPr lang="zh-CN" altLang="en-US" dirty="0">
                <a:latin typeface="Times New Roman" panose="02020603050405020304" pitchFamily="18" charset="0"/>
                <a:ea typeface="宋体" panose="02010600030101010101" pitchFamily="2" charset="-122"/>
              </a:rPr>
              <a:t>2  稍等片刻，CRM被测系统网页打开，脚本在录制界面显示，录制好后，对被测系统进行登录操作，操作过程中</a:t>
            </a:r>
            <a:r>
              <a:rPr lang="en-US" altLang="zh-CN" dirty="0">
                <a:latin typeface="Times New Roman" panose="02020603050405020304" pitchFamily="18" charset="0"/>
                <a:ea typeface="宋体" panose="02010600030101010101" pitchFamily="2" charset="-122"/>
              </a:rPr>
              <a:t>PR</a:t>
            </a:r>
            <a:r>
              <a:rPr lang="zh-CN" altLang="en-US" dirty="0">
                <a:latin typeface="Times New Roman" panose="02020603050405020304" pitchFamily="18" charset="0"/>
                <a:ea typeface="宋体" panose="02010600030101010101" pitchFamily="2" charset="-122"/>
              </a:rPr>
              <a:t>会自动记录我们的登录操作为脚本，操作完毕之后点击停止录制按钮停止录制。如下图，</a:t>
            </a: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p:txBody>
      </p:sp>
      <p:pic>
        <p:nvPicPr>
          <p:cNvPr id="15366" name="图片 15366"/>
          <p:cNvPicPr>
            <a:picLocks noChangeAspect="1"/>
          </p:cNvPicPr>
          <p:nvPr/>
        </p:nvPicPr>
        <p:blipFill>
          <a:blip r:embed="rId3"/>
          <a:stretch>
            <a:fillRect/>
          </a:stretch>
        </p:blipFill>
        <p:spPr>
          <a:xfrm>
            <a:off x="1547813" y="2276475"/>
            <a:ext cx="5762625" cy="338137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684213" y="779463"/>
            <a:ext cx="8229600" cy="792162"/>
          </a:xfrm>
        </p:spPr>
        <p:txBody>
          <a:bodyPr wrap="square" anchor="ctr"/>
          <a:lstStyle/>
          <a:p>
            <a:pPr lvl="0" indent="0"/>
            <a:r>
              <a:rPr lang="zh-CN" altLang="en-US" dirty="0"/>
              <a:t>实验步骤</a:t>
            </a:r>
          </a:p>
        </p:txBody>
      </p:sp>
      <p:sp>
        <p:nvSpPr>
          <p:cNvPr id="16386" name="Rectangle 3"/>
          <p:cNvSpPr>
            <a:spLocks noGrp="1"/>
          </p:cNvSpPr>
          <p:nvPr>
            <p:ph type="body"/>
          </p:nvPr>
        </p:nvSpPr>
        <p:spPr/>
        <p:txBody>
          <a:bodyPr wrap="square" anchor="t"/>
          <a:lstStyle/>
          <a:p>
            <a:pPr lvl="0" indent="-342900">
              <a:buNone/>
            </a:pPr>
            <a:r>
              <a:rPr lang="zh-CN" altLang="en-US" dirty="0"/>
              <a:t>3，录制完成后，我们可以查看对象库</a:t>
            </a:r>
          </a:p>
        </p:txBody>
      </p:sp>
      <p:pic>
        <p:nvPicPr>
          <p:cNvPr id="16387" name="Picture 4" descr="4"/>
          <p:cNvPicPr>
            <a:picLocks noChangeAspect="1"/>
          </p:cNvPicPr>
          <p:nvPr/>
        </p:nvPicPr>
        <p:blipFill>
          <a:blip r:embed="rId2"/>
          <a:stretch>
            <a:fillRect/>
          </a:stretch>
        </p:blipFill>
        <p:spPr>
          <a:xfrm>
            <a:off x="827088" y="1989138"/>
            <a:ext cx="7777162" cy="403225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396875" y="836613"/>
            <a:ext cx="8229600" cy="792162"/>
          </a:xfrm>
        </p:spPr>
        <p:txBody>
          <a:bodyPr wrap="square" anchor="ctr"/>
          <a:lstStyle/>
          <a:p>
            <a:pPr lvl="0" indent="0"/>
            <a:r>
              <a:rPr lang="zh-CN" altLang="en-US" dirty="0"/>
              <a:t>实验步骤</a:t>
            </a:r>
          </a:p>
        </p:txBody>
      </p:sp>
      <p:sp>
        <p:nvSpPr>
          <p:cNvPr id="17410" name="Rectangle 3"/>
          <p:cNvSpPr>
            <a:spLocks noGrp="1"/>
          </p:cNvSpPr>
          <p:nvPr>
            <p:ph type="body"/>
          </p:nvPr>
        </p:nvSpPr>
        <p:spPr>
          <a:xfrm>
            <a:off x="684213" y="1628775"/>
            <a:ext cx="8229600" cy="4527550"/>
          </a:xfrm>
        </p:spPr>
        <p:txBody>
          <a:bodyPr wrap="square" anchor="t"/>
          <a:lstStyle/>
          <a:p>
            <a:pPr lvl="0" indent="-342900">
              <a:lnSpc>
                <a:spcPct val="80000"/>
              </a:lnSpc>
              <a:buNone/>
            </a:pPr>
            <a:endParaRPr lang="zh-CN" altLang="en-US" sz="1800" dirty="0"/>
          </a:p>
          <a:p>
            <a:pPr lvl="0" indent="-342900">
              <a:lnSpc>
                <a:spcPct val="80000"/>
              </a:lnSpc>
              <a:buNone/>
            </a:pPr>
            <a:endParaRPr lang="zh-CN" altLang="en-US" sz="1800" dirty="0"/>
          </a:p>
          <a:p>
            <a:pPr lvl="0" indent="-342900">
              <a:lnSpc>
                <a:spcPct val="80000"/>
              </a:lnSpc>
              <a:buNone/>
            </a:pPr>
            <a:endParaRPr lang="zh-CN" altLang="en-US" sz="1800" dirty="0"/>
          </a:p>
        </p:txBody>
      </p:sp>
      <p:sp>
        <p:nvSpPr>
          <p:cNvPr id="17411" name="Text Box 4"/>
          <p:cNvSpPr txBox="1"/>
          <p:nvPr/>
        </p:nvSpPr>
        <p:spPr>
          <a:xfrm>
            <a:off x="828675" y="1731963"/>
            <a:ext cx="7848600" cy="4815840"/>
          </a:xfrm>
          <a:prstGeom prst="rect">
            <a:avLst/>
          </a:prstGeom>
          <a:noFill/>
          <a:ln w="9525">
            <a:noFill/>
          </a:ln>
        </p:spPr>
        <p:txBody>
          <a:bodyPr anchor="t">
            <a:spAutoFit/>
          </a:bodyPr>
          <a:lstStyle/>
          <a:p>
            <a:pPr lvl="0" indent="0"/>
            <a:r>
              <a:rPr lang="zh-CN" altLang="en-US" dirty="0">
                <a:latin typeface="Times New Roman" panose="02020603050405020304" pitchFamily="18" charset="0"/>
                <a:ea typeface="宋体" panose="02010600030101010101" pitchFamily="2" charset="-122"/>
              </a:rPr>
              <a:t>四  回放脚本</a:t>
            </a:r>
          </a:p>
          <a:p>
            <a:pPr lvl="0" indent="0"/>
            <a:r>
              <a:rPr lang="zh-CN" altLang="en-US" sz="1600" dirty="0">
                <a:latin typeface="Times New Roman" panose="02020603050405020304" pitchFamily="18" charset="0"/>
                <a:ea typeface="宋体" panose="02010600030101010101" pitchFamily="2" charset="-122"/>
              </a:rPr>
              <a:t>对于HTTP协议，在回放之前要先做关联。方法是点击【执行】菜单中的【关联】菜单项，或是直接点击快捷栏上的关联图标进行关联，关联要关联到看到无需继续关联为止。点击快捷栏的“开始执行”按钮，运行脚本，若运行成功，输出栏如下图所示。</a:t>
            </a:r>
          </a:p>
          <a:p>
            <a:pPr lvl="0" indent="0"/>
            <a:endParaRPr lang="zh-CN" altLang="en-US" sz="1600"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a:p>
            <a:pPr lvl="0" indent="0"/>
            <a:endParaRPr lang="zh-CN" altLang="en-US" dirty="0">
              <a:latin typeface="Times New Roman" panose="02020603050405020304" pitchFamily="18" charset="0"/>
              <a:ea typeface="宋体" panose="02010600030101010101" pitchFamily="2" charset="-122"/>
            </a:endParaRPr>
          </a:p>
        </p:txBody>
      </p:sp>
      <p:pic>
        <p:nvPicPr>
          <p:cNvPr id="17412" name="Picture 5" descr="3"/>
          <p:cNvPicPr>
            <a:picLocks noChangeAspect="1"/>
          </p:cNvPicPr>
          <p:nvPr/>
        </p:nvPicPr>
        <p:blipFill>
          <a:blip r:embed="rId2"/>
          <a:stretch>
            <a:fillRect/>
          </a:stretch>
        </p:blipFill>
        <p:spPr>
          <a:xfrm>
            <a:off x="1116013" y="2925763"/>
            <a:ext cx="6769100" cy="3382962"/>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8433" name="Rectangle 2"/>
          <p:cNvSpPr>
            <a:spLocks noGrp="1"/>
          </p:cNvSpPr>
          <p:nvPr>
            <p:ph type="title"/>
          </p:nvPr>
        </p:nvSpPr>
        <p:spPr>
          <a:xfrm>
            <a:off x="539750" y="779463"/>
            <a:ext cx="8229600" cy="792162"/>
          </a:xfrm>
        </p:spPr>
        <p:txBody>
          <a:bodyPr wrap="square" anchor="ctr"/>
          <a:lstStyle/>
          <a:p>
            <a:pPr lvl="0" indent="0"/>
            <a:r>
              <a:rPr lang="zh-CN" altLang="en-US" dirty="0"/>
              <a:t>实验步骤</a:t>
            </a:r>
          </a:p>
        </p:txBody>
      </p:sp>
      <p:sp>
        <p:nvSpPr>
          <p:cNvPr id="18434" name="Rectangle 3"/>
          <p:cNvSpPr>
            <a:spLocks noGrp="1"/>
          </p:cNvSpPr>
          <p:nvPr>
            <p:ph type="body"/>
          </p:nvPr>
        </p:nvSpPr>
        <p:spPr/>
        <p:txBody>
          <a:bodyPr wrap="square" anchor="t"/>
          <a:lstStyle/>
          <a:p>
            <a:pPr lvl="0" indent="-342900">
              <a:buNone/>
            </a:pPr>
            <a:r>
              <a:rPr lang="zh-CN" altLang="en-US" dirty="0"/>
              <a:t>对象库</a:t>
            </a:r>
          </a:p>
        </p:txBody>
      </p:sp>
      <p:pic>
        <p:nvPicPr>
          <p:cNvPr id="18435" name="Picture 4" descr="5"/>
          <p:cNvPicPr>
            <a:picLocks noChangeAspect="1"/>
          </p:cNvPicPr>
          <p:nvPr/>
        </p:nvPicPr>
        <p:blipFill>
          <a:blip r:embed="rId3"/>
          <a:stretch>
            <a:fillRect/>
          </a:stretch>
        </p:blipFill>
        <p:spPr>
          <a:xfrm>
            <a:off x="828675" y="1989138"/>
            <a:ext cx="6696075" cy="3906837"/>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684213" y="779463"/>
            <a:ext cx="8229600" cy="792162"/>
          </a:xfrm>
        </p:spPr>
        <p:txBody>
          <a:bodyPr wrap="square" anchor="ctr"/>
          <a:lstStyle/>
          <a:p>
            <a:pPr lvl="0" indent="0"/>
            <a:r>
              <a:rPr lang="zh-CN" altLang="en-US" dirty="0"/>
              <a:t>实验步骤</a:t>
            </a:r>
          </a:p>
        </p:txBody>
      </p:sp>
      <p:sp>
        <p:nvSpPr>
          <p:cNvPr id="19458" name="Rectangle 3"/>
          <p:cNvSpPr>
            <a:spLocks noGrp="1"/>
          </p:cNvSpPr>
          <p:nvPr>
            <p:ph type="body"/>
          </p:nvPr>
        </p:nvSpPr>
        <p:spPr>
          <a:xfrm>
            <a:off x="684213" y="1412875"/>
            <a:ext cx="8229600" cy="5048250"/>
          </a:xfrm>
        </p:spPr>
        <p:txBody>
          <a:bodyPr wrap="square" anchor="t"/>
          <a:lstStyle/>
          <a:p>
            <a:pPr lvl="0" indent="-342900">
              <a:buNone/>
            </a:pPr>
            <a:r>
              <a:rPr lang="zh-CN" altLang="en-US" sz="2000" dirty="0"/>
              <a:t>生成文件如下：</a:t>
            </a:r>
          </a:p>
          <a:p>
            <a:pPr lvl="0" indent="-342900">
              <a:buNone/>
            </a:pPr>
            <a:r>
              <a:rPr lang="zh-CN" altLang="en-US" sz="2000" dirty="0"/>
              <a:t>在录制好脚本后，在工作空间的项目目录下会存在如下几个文件。</a:t>
            </a:r>
          </a:p>
          <a:p>
            <a:pPr lvl="0" indent="-342900"/>
            <a:endParaRPr lang="zh-CN" altLang="en-US" sz="1400" dirty="0"/>
          </a:p>
          <a:p>
            <a:pPr lvl="0" indent="-342900">
              <a:buNone/>
            </a:pPr>
            <a:endParaRPr lang="zh-CN" altLang="en-US" sz="1400" dirty="0"/>
          </a:p>
          <a:p>
            <a:pPr lvl="0" indent="-342900"/>
            <a:endParaRPr lang="zh-CN" altLang="en-US" sz="1400" dirty="0"/>
          </a:p>
          <a:p>
            <a:pPr lvl="0" indent="-342900">
              <a:buNone/>
            </a:pPr>
            <a:endParaRPr lang="zh-CN" altLang="en-US" sz="1400" dirty="0"/>
          </a:p>
          <a:p>
            <a:pPr lvl="0" indent="-342900">
              <a:buNone/>
            </a:pPr>
            <a:endParaRPr lang="zh-CN" altLang="en-US" sz="1400" dirty="0"/>
          </a:p>
          <a:p>
            <a:pPr lvl="0" indent="-342900">
              <a:buNone/>
            </a:pPr>
            <a:endParaRPr lang="zh-CN" altLang="en-US" sz="1400" dirty="0"/>
          </a:p>
          <a:p>
            <a:pPr lvl="0" indent="-342900">
              <a:buNone/>
            </a:pPr>
            <a:r>
              <a:rPr lang="zh-CN" altLang="en-US" sz="1800" dirty="0"/>
              <a:t>三个bsh脚本文件及三个对应的xls参数化文件。脚本文件用来保存脚本，其中自动录制的脚本会放入Action.bsh中另外两个脚本文件中放置的是初始化代码和结束时的各种资源清理代码，这些代码由用户在需要时手工添加，默认时文件中没有脚本；参数化文件用来保存参数化数据，默认时文件中没有数据，上面的文件都可以在软件中修改，不建议在软件外编辑。</a:t>
            </a:r>
          </a:p>
          <a:p>
            <a:pPr lvl="0" indent="-342900">
              <a:buNone/>
            </a:pPr>
            <a:r>
              <a:rPr lang="zh-CN" altLang="en-US" sz="1800" dirty="0"/>
              <a:t>Record文件夹中保存了录制时的请求响应数据，data文件中包含了请求和响应的header数据，requ文件中包含了请求的body数据，resp文件中包含了响应的body数据，repository文件中包含了文件序号和url链接的对应关系。</a:t>
            </a:r>
          </a:p>
          <a:p>
            <a:pPr lvl="0" indent="-342900"/>
            <a:endParaRPr lang="zh-CN" altLang="en-US" sz="1400" dirty="0"/>
          </a:p>
        </p:txBody>
      </p:sp>
      <p:pic>
        <p:nvPicPr>
          <p:cNvPr id="19459" name="Picture 4"/>
          <p:cNvPicPr>
            <a:picLocks noChangeAspect="1"/>
          </p:cNvPicPr>
          <p:nvPr/>
        </p:nvPicPr>
        <p:blipFill>
          <a:blip r:embed="rId2"/>
          <a:stretch>
            <a:fillRect/>
          </a:stretch>
        </p:blipFill>
        <p:spPr>
          <a:xfrm>
            <a:off x="900113" y="2159000"/>
            <a:ext cx="5694362" cy="12525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p:nvPr>
        </p:nvSpPr>
        <p:spPr>
          <a:xfrm>
            <a:off x="323850" y="847090"/>
            <a:ext cx="8641080" cy="2566035"/>
          </a:xfrm>
        </p:spPr>
        <p:txBody>
          <a:bodyPr vert="horz" wrap="square" anchor="ctr"/>
          <a:lstStyle>
            <a:lvl1pPr lvl="0">
              <a:defRPr/>
            </a:lvl1pPr>
          </a:lstStyle>
          <a:p>
            <a:pPr lvl="0" algn="ctr" eaLnBrk="1" hangingPunct="1"/>
            <a:br>
              <a:rPr lang="en-US" altLang="x-none" sz="3600" dirty="0"/>
            </a:br>
            <a:r>
              <a:rPr lang="zh-CN" altLang="en-US" sz="4200" dirty="0"/>
              <a:t>Performance Runner</a:t>
            </a:r>
            <a:r>
              <a:rPr lang="en-US" altLang="x-none" sz="4200" dirty="0"/>
              <a:t> </a:t>
            </a:r>
            <a:r>
              <a:rPr lang="zh-CN" altLang="en-US" sz="4200" dirty="0"/>
              <a:t>实验</a:t>
            </a:r>
            <a:br>
              <a:rPr lang="zh-CN" altLang="en-US" sz="4200" dirty="0"/>
            </a:br>
            <a:br>
              <a:rPr lang="zh-CN" altLang="en-US" sz="3600" dirty="0"/>
            </a:br>
            <a:r>
              <a:rPr lang="zh-CN" altLang="en-US" sz="2800" dirty="0"/>
              <a:t>实验三  关联</a:t>
            </a:r>
            <a:endParaRPr lang="en-US" altLang="x-none" sz="2800" dirty="0"/>
          </a:p>
        </p:txBody>
      </p:sp>
      <p:sp>
        <p:nvSpPr>
          <p:cNvPr id="4099" name="Rectangle 2"/>
          <p:cNvSpPr txBox="1"/>
          <p:nvPr/>
        </p:nvSpPr>
        <p:spPr>
          <a:xfrm>
            <a:off x="455930" y="4476115"/>
            <a:ext cx="8640445" cy="1518285"/>
          </a:xfrm>
          <a:prstGeom prst="rect">
            <a:avLst/>
          </a:prstGeom>
          <a:noFill/>
          <a:ln w="9525">
            <a:noFill/>
          </a:ln>
        </p:spPr>
        <p:txBody>
          <a:bodyPr anchor="ctr"/>
          <a:lstStyle/>
          <a:p>
            <a:pPr lvl="0" algn="ctr" eaLnBrk="1" hangingPunct="1">
              <a:spcBef>
                <a:spcPct val="0"/>
              </a:spcBef>
            </a:pPr>
            <a:br>
              <a:rPr lang="en-US" altLang="x-none" sz="4000" dirty="0">
                <a:solidFill>
                  <a:srgbClr val="3333CC"/>
                </a:solidFill>
                <a:latin typeface="Arial" panose="020B0604020202020204" pitchFamily="34" charset="0"/>
                <a:ea typeface="宋体" panose="02010600030101010101" pitchFamily="2" charset="-122"/>
              </a:rPr>
            </a:br>
            <a:r>
              <a:rPr lang="en-US" altLang="x-none"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实验老师：spasvo</a:t>
            </a:r>
            <a:endParaRPr lang="en-US" altLang="x-none"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38</a:t>
            </a:fld>
            <a:endParaRPr lang="en-US" altLang="x-none" sz="1400" b="1" dirty="0">
              <a:latin typeface="Arial" panose="020B0604020202020204" pitchFamily="34" charset="0"/>
              <a:ea typeface="宋体" panose="02010600030101010101" pitchFamily="2" charset="-122"/>
            </a:endParaRPr>
          </a:p>
        </p:txBody>
      </p:sp>
      <p:sp>
        <p:nvSpPr>
          <p:cNvPr id="5123" name="Rectangle 2"/>
          <p:cNvSpPr>
            <a:spLocks noGrp="1"/>
          </p:cNvSpPr>
          <p:nvPr>
            <p:ph type="title"/>
          </p:nvPr>
        </p:nvSpPr>
        <p:spPr>
          <a:xfrm>
            <a:off x="612775" y="1125538"/>
            <a:ext cx="8229600" cy="792162"/>
          </a:xfrm>
        </p:spPr>
        <p:txBody>
          <a:bodyPr vert="horz" wrap="square" anchor="ctr"/>
          <a:lstStyle/>
          <a:p>
            <a:pPr lvl="0" eaLnBrk="1" hangingPunct="1"/>
            <a:r>
              <a:rPr lang="en-US" altLang="x-none" dirty="0"/>
              <a:t> </a:t>
            </a:r>
            <a:r>
              <a:rPr lang="zh-CN" altLang="en-US" dirty="0"/>
              <a:t>课件内容导航</a:t>
            </a:r>
          </a:p>
        </p:txBody>
      </p:sp>
      <p:sp>
        <p:nvSpPr>
          <p:cNvPr id="5124" name="Rectangle 5"/>
          <p:cNvSpPr>
            <a:spLocks noGrp="1"/>
          </p:cNvSpPr>
          <p:nvPr>
            <p:ph type="body"/>
          </p:nvPr>
        </p:nvSpPr>
        <p:spPr>
          <a:xfrm>
            <a:off x="611188" y="981075"/>
            <a:ext cx="8137525" cy="5040313"/>
          </a:xfrm>
        </p:spPr>
        <p:txBody>
          <a:bodyPr vert="horz" wrap="square" anchor="t"/>
          <a:lstStyle/>
          <a:p>
            <a:pPr lvl="0" eaLnBrk="1" hangingPunct="1">
              <a:buNone/>
            </a:pPr>
            <a:endParaRPr lang="en-US" altLang="x-none" dirty="0"/>
          </a:p>
          <a:p>
            <a:pPr lvl="0" eaLnBrk="1" hangingPunct="1">
              <a:spcAft>
                <a:spcPct val="10000"/>
              </a:spcAft>
            </a:pPr>
            <a:endParaRPr lang="zh-CN" altLang="en-US" dirty="0">
              <a:solidFill>
                <a:schemeClr val="hlink"/>
              </a:solidFill>
            </a:endParaRPr>
          </a:p>
          <a:p>
            <a:pPr lvl="0" eaLnBrk="1" hangingPunct="1">
              <a:spcAft>
                <a:spcPct val="10000"/>
              </a:spcAft>
            </a:pPr>
            <a:r>
              <a:rPr lang="zh-CN" altLang="en-US" dirty="0">
                <a:solidFill>
                  <a:schemeClr val="hlink"/>
                </a:solidFill>
              </a:rPr>
              <a:t>实验目的</a:t>
            </a:r>
          </a:p>
          <a:p>
            <a:pPr lvl="0" eaLnBrk="1" hangingPunct="1"/>
            <a:r>
              <a:rPr lang="zh-CN" altLang="en-US" dirty="0">
                <a:solidFill>
                  <a:schemeClr val="hlink"/>
                </a:solidFill>
              </a:rPr>
              <a:t>预习要求</a:t>
            </a:r>
            <a:endParaRPr lang="en-US" altLang="x-none" dirty="0">
              <a:solidFill>
                <a:schemeClr val="hlink"/>
              </a:solidFill>
            </a:endParaRPr>
          </a:p>
          <a:p>
            <a:pPr lvl="0" eaLnBrk="1" hangingPunct="1"/>
            <a:r>
              <a:rPr lang="zh-CN" altLang="en-US" dirty="0">
                <a:solidFill>
                  <a:schemeClr val="hlink"/>
                </a:solidFill>
              </a:rPr>
              <a:t>实验理论</a:t>
            </a:r>
            <a:endParaRPr lang="en-US" altLang="x-none" dirty="0">
              <a:solidFill>
                <a:schemeClr val="hlink"/>
              </a:solidFill>
            </a:endParaRPr>
          </a:p>
          <a:p>
            <a:pPr lvl="0" eaLnBrk="1" hangingPunct="1"/>
            <a:r>
              <a:rPr lang="zh-CN" altLang="en-US" dirty="0">
                <a:solidFill>
                  <a:schemeClr val="hlink"/>
                </a:solidFill>
              </a:rPr>
              <a:t>实验步骤</a:t>
            </a:r>
            <a:endParaRPr lang="en-US" altLang="x-none" dirty="0">
              <a:solidFill>
                <a:schemeClr val="hlink"/>
              </a:solidFill>
            </a:endParaRPr>
          </a:p>
          <a:p>
            <a:pPr lvl="0" eaLnBrk="1" hangingPunct="1"/>
            <a:r>
              <a:rPr lang="zh-CN" altLang="en-US" dirty="0">
                <a:hlinkClick r:id="rId2" action="ppaction://hlinksldjump"/>
              </a:rPr>
              <a:t>实验报告模板</a:t>
            </a:r>
            <a:endParaRPr lang="en-US" altLang="x-none" dirty="0"/>
          </a:p>
          <a:p>
            <a:pPr lvl="0" eaLnBrk="1" hangingPunct="1"/>
            <a:r>
              <a:rPr lang="zh-CN" altLang="en-US" dirty="0">
                <a:hlinkClick r:id="rId3" action="ppaction://hlinksldjump"/>
              </a:rPr>
              <a:t>实验课尾交流</a:t>
            </a:r>
            <a:endParaRPr lang="en-US" altLang="x-none" dirty="0"/>
          </a:p>
          <a:p>
            <a:pPr lvl="0" eaLnBrk="1" hangingPunct="1"/>
            <a:endParaRPr lang="en-US" altLang="x-none" dirty="0"/>
          </a:p>
          <a:p>
            <a:pPr lvl="0" eaLnBrk="1" hangingPunct="1"/>
            <a:endParaRPr lang="en-US" altLang="x-none" dirty="0"/>
          </a:p>
          <a:p>
            <a:pPr lvl="0" eaLnBrk="1" hangingPunct="1"/>
            <a:endParaRPr lang="zh-CN" altLang="en-US" dirty="0"/>
          </a:p>
        </p:txBody>
      </p:sp>
      <p:sp>
        <p:nvSpPr>
          <p:cNvPr id="5125" name="TextBox 4"/>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39</a:t>
            </a:fld>
            <a:endParaRPr lang="en-US" altLang="x-none" sz="1400" b="1" dirty="0">
              <a:latin typeface="Arial" panose="020B0604020202020204" pitchFamily="34" charset="0"/>
              <a:ea typeface="宋体" panose="02010600030101010101" pitchFamily="2" charset="-122"/>
            </a:endParaRPr>
          </a:p>
        </p:txBody>
      </p:sp>
      <p:sp>
        <p:nvSpPr>
          <p:cNvPr id="6147" name="Rectangle 2"/>
          <p:cNvSpPr>
            <a:spLocks noGrp="1"/>
          </p:cNvSpPr>
          <p:nvPr>
            <p:ph type="title"/>
          </p:nvPr>
        </p:nvSpPr>
        <p:spPr>
          <a:xfrm>
            <a:off x="684213" y="1054100"/>
            <a:ext cx="8229600" cy="720725"/>
          </a:xfrm>
        </p:spPr>
        <p:txBody>
          <a:bodyPr vert="horz" wrap="square" anchor="ctr"/>
          <a:lstStyle/>
          <a:p>
            <a:pPr lvl="0" eaLnBrk="1" hangingPunct="1"/>
            <a:r>
              <a:rPr lang="zh-CN" altLang="en-US" sz="4000" dirty="0"/>
              <a:t>实验目的</a:t>
            </a:r>
          </a:p>
        </p:txBody>
      </p:sp>
      <p:sp>
        <p:nvSpPr>
          <p:cNvPr id="6148" name="Rectangle 5"/>
          <p:cNvSpPr>
            <a:spLocks noGrp="1"/>
          </p:cNvSpPr>
          <p:nvPr>
            <p:ph type="body"/>
          </p:nvPr>
        </p:nvSpPr>
        <p:spPr>
          <a:xfrm>
            <a:off x="684213" y="1844675"/>
            <a:ext cx="8135937" cy="4752975"/>
          </a:xfrm>
        </p:spPr>
        <p:txBody>
          <a:bodyPr vert="horz" wrap="square" anchor="t"/>
          <a:lstStyle/>
          <a:p>
            <a:pPr lvl="0" eaLnBrk="1" hangingPunct="1">
              <a:buNone/>
            </a:pPr>
            <a:endParaRPr lang="en-US" altLang="x-none" dirty="0"/>
          </a:p>
          <a:p>
            <a:pPr marL="812800" lvl="1" indent="-279400" eaLnBrk="1" hangingPunct="1">
              <a:lnSpc>
                <a:spcPct val="110000"/>
              </a:lnSpc>
            </a:pPr>
            <a:r>
              <a:rPr lang="zh-CN" altLang="en-US" dirty="0"/>
              <a:t>1 理解关联的概念。</a:t>
            </a:r>
          </a:p>
          <a:p>
            <a:pPr marL="812800" lvl="1" indent="-279400" eaLnBrk="1" hangingPunct="1">
              <a:lnSpc>
                <a:spcPct val="110000"/>
              </a:lnSpc>
            </a:pPr>
            <a:r>
              <a:rPr lang="zh-CN" altLang="en-US" dirty="0"/>
              <a:t>2 理解关联的意义。</a:t>
            </a:r>
          </a:p>
          <a:p>
            <a:pPr marL="812800" lvl="1" indent="-279400" eaLnBrk="1" hangingPunct="1">
              <a:lnSpc>
                <a:spcPct val="110000"/>
              </a:lnSpc>
            </a:pPr>
            <a:r>
              <a:rPr lang="zh-CN" altLang="en-US" dirty="0"/>
              <a:t>3 掌握关联函数的用法。</a:t>
            </a:r>
          </a:p>
          <a:p>
            <a:pPr marL="812800" lvl="1" indent="-279400" eaLnBrk="1" hangingPunct="1">
              <a:lnSpc>
                <a:spcPct val="110000"/>
              </a:lnSpc>
            </a:pPr>
            <a:r>
              <a:rPr lang="zh-CN" altLang="en-US" dirty="0"/>
              <a:t>4 掌握关联的操作步骤。</a:t>
            </a:r>
            <a:endParaRPr lang="en-US" altLang="x-none" dirty="0"/>
          </a:p>
        </p:txBody>
      </p:sp>
      <p:sp>
        <p:nvSpPr>
          <p:cNvPr id="6149"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4</a:t>
            </a:fld>
            <a:endParaRPr lang="en-US" altLang="zh-CN" sz="1400" b="1" dirty="0">
              <a:latin typeface="Arial" panose="020B0604020202020204" pitchFamily="34" charset="0"/>
              <a:ea typeface="宋体" panose="02010600030101010101" pitchFamily="2" charset="-122"/>
            </a:endParaRPr>
          </a:p>
        </p:txBody>
      </p:sp>
      <p:sp>
        <p:nvSpPr>
          <p:cNvPr id="28675" name="Rectangle 2"/>
          <p:cNvSpPr>
            <a:spLocks noGrp="1"/>
          </p:cNvSpPr>
          <p:nvPr>
            <p:ph type="title"/>
          </p:nvPr>
        </p:nvSpPr>
        <p:spPr>
          <a:xfrm>
            <a:off x="684213" y="909638"/>
            <a:ext cx="8229600" cy="792162"/>
          </a:xfrm>
          <a:ln/>
        </p:spPr>
        <p:txBody>
          <a:bodyPr vert="horz" wrap="square" lIns="91440" tIns="45720" rIns="91440" bIns="45720" anchor="ctr"/>
          <a:lstStyle/>
          <a:p>
            <a:pPr lvl="0" eaLnBrk="1" hangingPunct="1"/>
            <a:r>
              <a:rPr lang="en-US" altLang="zh-CN" dirty="0"/>
              <a:t> </a:t>
            </a:r>
            <a:r>
              <a:rPr lang="zh-CN" altLang="en-US" dirty="0"/>
              <a:t>预习要求</a:t>
            </a:r>
          </a:p>
        </p:txBody>
      </p:sp>
      <p:sp>
        <p:nvSpPr>
          <p:cNvPr id="29700" name="Rectangle 5"/>
          <p:cNvSpPr>
            <a:spLocks noGrp="1"/>
          </p:cNvSpPr>
          <p:nvPr>
            <p:ph type="body"/>
          </p:nvPr>
        </p:nvSpPr>
        <p:spPr>
          <a:xfrm>
            <a:off x="612775" y="2276475"/>
            <a:ext cx="8207375" cy="2232025"/>
          </a:xfrm>
          <a:ln/>
        </p:spPr>
        <p:txBody>
          <a:bodyPr vert="horz" wrap="square" lIns="91440" tIns="45720" rIns="91440" bIns="45720" anchor="t"/>
          <a:lstStyle/>
          <a:p>
            <a:pPr lvl="0" eaLnBrk="1" hangingPunct="1"/>
            <a:r>
              <a:rPr lang="zh-CN" altLang="en-US" dirty="0"/>
              <a:t>1 仔细阅读实验指导书。</a:t>
            </a:r>
          </a:p>
          <a:p>
            <a:pPr lvl="0" eaLnBrk="1" hangingPunct="1"/>
            <a:r>
              <a:rPr lang="zh-CN" altLang="en-US" dirty="0"/>
              <a:t>2 了解PR的系统配置要求。</a:t>
            </a:r>
          </a:p>
          <a:p>
            <a:pPr lvl="0" eaLnBrk="1" hangingPunct="1"/>
            <a:r>
              <a:rPr lang="zh-CN" altLang="en-US" dirty="0"/>
              <a:t>3 了解JDK.</a:t>
            </a:r>
          </a:p>
          <a:p>
            <a:pPr lvl="0" eaLnBrk="1" hangingPunct="1"/>
            <a:r>
              <a:rPr lang="en-US" altLang="zh-CN" dirty="0"/>
              <a:t>4</a:t>
            </a:r>
            <a:r>
              <a:rPr lang="zh-CN" altLang="en-US" dirty="0"/>
              <a:t> 熟悉PR的安装步骤。</a:t>
            </a:r>
          </a:p>
          <a:p>
            <a:pPr lvl="0" eaLnBrk="1" hangingPunct="1">
              <a:buNone/>
            </a:pPr>
            <a:endParaRPr lang="zh-CN" altLang="en-US" dirty="0"/>
          </a:p>
          <a:p>
            <a:pPr lvl="0" eaLnBrk="1" hangingPunct="1"/>
            <a:endParaRPr lang="en-US" altLang="zh-CN" dirty="0"/>
          </a:p>
        </p:txBody>
      </p:sp>
      <p:sp>
        <p:nvSpPr>
          <p:cNvPr id="28677"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Scale>
                                      <p:cBhvr>
                                        <p:cTn id="7" dur="1000" decel="50000" fill="hold">
                                          <p:stCondLst>
                                            <p:cond delay="0"/>
                                          </p:stCondLst>
                                        </p:cTn>
                                        <p:tgtEl>
                                          <p:spTgt spid="2970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700">
                                            <p:txEl>
                                              <p:pRg st="0" end="0"/>
                                            </p:txEl>
                                          </p:spTgt>
                                        </p:tgtEl>
                                        <p:attrNameLst>
                                          <p:attrName>ppt_x</p:attrName>
                                          <p:attrName>ppt_y</p:attrName>
                                        </p:attrNameLst>
                                      </p:cBhvr>
                                    </p:animMotion>
                                    <p:animEffect transition="in" filter="fade">
                                      <p:cBhvr>
                                        <p:cTn id="9" dur="1000"/>
                                        <p:tgtEl>
                                          <p:spTgt spid="2970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9700">
                                            <p:txEl>
                                              <p:pRg st="1" end="1"/>
                                            </p:txEl>
                                          </p:spTgt>
                                        </p:tgtEl>
                                        <p:attrNameLst>
                                          <p:attrName>style.visibility</p:attrName>
                                        </p:attrNameLst>
                                      </p:cBhvr>
                                      <p:to>
                                        <p:strVal val="visible"/>
                                      </p:to>
                                    </p:set>
                                    <p:animScale>
                                      <p:cBhvr>
                                        <p:cTn id="14" dur="1000" decel="50000" fill="hold">
                                          <p:stCondLst>
                                            <p:cond delay="0"/>
                                          </p:stCondLst>
                                        </p:cTn>
                                        <p:tgtEl>
                                          <p:spTgt spid="2970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9700">
                                            <p:txEl>
                                              <p:pRg st="1" end="1"/>
                                            </p:txEl>
                                          </p:spTgt>
                                        </p:tgtEl>
                                        <p:attrNameLst>
                                          <p:attrName>ppt_x</p:attrName>
                                          <p:attrName>ppt_y</p:attrName>
                                        </p:attrNameLst>
                                      </p:cBhvr>
                                    </p:animMotion>
                                    <p:animEffect transition="in" filter="fade">
                                      <p:cBhvr>
                                        <p:cTn id="16" dur="1000"/>
                                        <p:tgtEl>
                                          <p:spTgt spid="2970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9700">
                                            <p:txEl>
                                              <p:pRg st="2" end="2"/>
                                            </p:txEl>
                                          </p:spTgt>
                                        </p:tgtEl>
                                        <p:attrNameLst>
                                          <p:attrName>style.visibility</p:attrName>
                                        </p:attrNameLst>
                                      </p:cBhvr>
                                      <p:to>
                                        <p:strVal val="visible"/>
                                      </p:to>
                                    </p:set>
                                    <p:animScale>
                                      <p:cBhvr>
                                        <p:cTn id="21" dur="1000" decel="50000" fill="hold">
                                          <p:stCondLst>
                                            <p:cond delay="0"/>
                                          </p:stCondLst>
                                        </p:cTn>
                                        <p:tgtEl>
                                          <p:spTgt spid="2970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9700">
                                            <p:txEl>
                                              <p:pRg st="2" end="2"/>
                                            </p:txEl>
                                          </p:spTgt>
                                        </p:tgtEl>
                                        <p:attrNameLst>
                                          <p:attrName>ppt_x</p:attrName>
                                          <p:attrName>ppt_y</p:attrName>
                                        </p:attrNameLst>
                                      </p:cBhvr>
                                    </p:animMotion>
                                    <p:animEffect transition="in" filter="fade">
                                      <p:cBhvr>
                                        <p:cTn id="23" dur="1000"/>
                                        <p:tgtEl>
                                          <p:spTgt spid="2970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9700">
                                            <p:txEl>
                                              <p:pRg st="3" end="3"/>
                                            </p:txEl>
                                          </p:spTgt>
                                        </p:tgtEl>
                                        <p:attrNameLst>
                                          <p:attrName>style.visibility</p:attrName>
                                        </p:attrNameLst>
                                      </p:cBhvr>
                                      <p:to>
                                        <p:strVal val="visible"/>
                                      </p:to>
                                    </p:set>
                                    <p:animScale>
                                      <p:cBhvr>
                                        <p:cTn id="28" dur="1000" decel="50000" fill="hold">
                                          <p:stCondLst>
                                            <p:cond delay="0"/>
                                          </p:stCondLst>
                                        </p:cTn>
                                        <p:tgtEl>
                                          <p:spTgt spid="2970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9700">
                                            <p:txEl>
                                              <p:pRg st="3" end="3"/>
                                            </p:txEl>
                                          </p:spTgt>
                                        </p:tgtEl>
                                        <p:attrNameLst>
                                          <p:attrName>ppt_x</p:attrName>
                                          <p:attrName>ppt_y</p:attrName>
                                        </p:attrNameLst>
                                      </p:cBhvr>
                                    </p:animMotion>
                                    <p:animEffect transition="in" filter="fade">
                                      <p:cBhvr>
                                        <p:cTn id="30" dur="1000"/>
                                        <p:tgtEl>
                                          <p:spTgt spid="297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40</a:t>
            </a:fld>
            <a:endParaRPr lang="en-US" altLang="x-none" sz="1400" b="1" dirty="0">
              <a:latin typeface="Arial" panose="020B0604020202020204" pitchFamily="34" charset="0"/>
              <a:ea typeface="宋体" panose="02010600030101010101" pitchFamily="2" charset="-122"/>
            </a:endParaRPr>
          </a:p>
        </p:txBody>
      </p:sp>
      <p:sp>
        <p:nvSpPr>
          <p:cNvPr id="7171" name="Rectangle 2"/>
          <p:cNvSpPr>
            <a:spLocks noGrp="1"/>
          </p:cNvSpPr>
          <p:nvPr>
            <p:ph type="title"/>
          </p:nvPr>
        </p:nvSpPr>
        <p:spPr>
          <a:xfrm>
            <a:off x="539750" y="1125538"/>
            <a:ext cx="8229600" cy="792162"/>
          </a:xfrm>
        </p:spPr>
        <p:txBody>
          <a:bodyPr vert="horz" wrap="square" anchor="ctr"/>
          <a:lstStyle/>
          <a:p>
            <a:pPr lvl="0" eaLnBrk="1" hangingPunct="1"/>
            <a:r>
              <a:rPr lang="en-US" altLang="x-none" dirty="0"/>
              <a:t> </a:t>
            </a:r>
            <a:r>
              <a:rPr lang="zh-CN" altLang="en-US" dirty="0"/>
              <a:t>预习要求</a:t>
            </a:r>
          </a:p>
        </p:txBody>
      </p:sp>
      <p:sp>
        <p:nvSpPr>
          <p:cNvPr id="7172" name="Rectangle 5"/>
          <p:cNvSpPr>
            <a:spLocks noGrp="1"/>
          </p:cNvSpPr>
          <p:nvPr>
            <p:ph type="body"/>
          </p:nvPr>
        </p:nvSpPr>
        <p:spPr>
          <a:xfrm>
            <a:off x="612775" y="2276475"/>
            <a:ext cx="8207375" cy="2232025"/>
          </a:xfrm>
        </p:spPr>
        <p:txBody>
          <a:bodyPr vert="horz" wrap="square" anchor="t"/>
          <a:lstStyle/>
          <a:p>
            <a:pPr lvl="0" eaLnBrk="1" hangingPunct="1">
              <a:lnSpc>
                <a:spcPct val="80000"/>
              </a:lnSpc>
            </a:pPr>
            <a:r>
              <a:rPr lang="zh-CN" altLang="en-US" dirty="0"/>
              <a:t>1 仔细阅读实验指导书。</a:t>
            </a:r>
          </a:p>
          <a:p>
            <a:pPr lvl="0" eaLnBrk="1" hangingPunct="1">
              <a:lnSpc>
                <a:spcPct val="80000"/>
              </a:lnSpc>
            </a:pPr>
            <a:r>
              <a:rPr lang="zh-CN" altLang="en-US" dirty="0"/>
              <a:t>2 理解关联的概念。</a:t>
            </a:r>
          </a:p>
          <a:p>
            <a:pPr lvl="0" eaLnBrk="1" hangingPunct="1">
              <a:lnSpc>
                <a:spcPct val="80000"/>
              </a:lnSpc>
            </a:pPr>
            <a:r>
              <a:rPr lang="zh-CN" altLang="en-US" dirty="0"/>
              <a:t>3 理解什么时候需要关联。</a:t>
            </a:r>
          </a:p>
          <a:p>
            <a:pPr lvl="0" eaLnBrk="1" hangingPunct="1">
              <a:lnSpc>
                <a:spcPct val="80000"/>
              </a:lnSpc>
            </a:pPr>
            <a:r>
              <a:rPr lang="zh-CN" altLang="en-US" dirty="0"/>
              <a:t>4 掌握关联的操作步骤。</a:t>
            </a:r>
          </a:p>
          <a:p>
            <a:pPr lvl="0" eaLnBrk="1" hangingPunct="1">
              <a:lnSpc>
                <a:spcPct val="80000"/>
              </a:lnSpc>
              <a:buNone/>
            </a:pPr>
            <a:endParaRPr lang="zh-CN" altLang="en-US" dirty="0"/>
          </a:p>
          <a:p>
            <a:pPr lvl="0" eaLnBrk="1" hangingPunct="1">
              <a:lnSpc>
                <a:spcPct val="80000"/>
              </a:lnSpc>
              <a:buNone/>
            </a:pPr>
            <a:endParaRPr lang="en-US" altLang="x-none" dirty="0"/>
          </a:p>
        </p:txBody>
      </p:sp>
      <p:sp>
        <p:nvSpPr>
          <p:cNvPr id="7173"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Scale>
                                      <p:cBhvr>
                                        <p:cTn id="7" dur="1000" decel="50000" fill="hold">
                                          <p:stCondLst>
                                            <p:cond delay="0"/>
                                          </p:stCondLst>
                                        </p:cTn>
                                        <p:tgtEl>
                                          <p:spTgt spid="717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xEl>
                                              <p:pRg st="0" end="0"/>
                                            </p:txEl>
                                          </p:spTgt>
                                        </p:tgtEl>
                                        <p:attrNameLst>
                                          <p:attrName>ppt_x</p:attrName>
                                          <p:attrName>ppt_y</p:attrName>
                                        </p:attrNameLst>
                                      </p:cBhvr>
                                    </p:animMotion>
                                    <p:animEffect transition="in" filter="fade">
                                      <p:cBhvr>
                                        <p:cTn id="9" dur="1000"/>
                                        <p:tgtEl>
                                          <p:spTgt spid="71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2">
                                            <p:txEl>
                                              <p:pRg st="1" end="1"/>
                                            </p:txEl>
                                          </p:spTgt>
                                        </p:tgtEl>
                                        <p:attrNameLst>
                                          <p:attrName>style.visibility</p:attrName>
                                        </p:attrNameLst>
                                      </p:cBhvr>
                                      <p:to>
                                        <p:strVal val="visible"/>
                                      </p:to>
                                    </p:set>
                                    <p:animScale>
                                      <p:cBhvr>
                                        <p:cTn id="14" dur="1000" decel="50000" fill="hold">
                                          <p:stCondLst>
                                            <p:cond delay="0"/>
                                          </p:stCondLst>
                                        </p:cTn>
                                        <p:tgtEl>
                                          <p:spTgt spid="717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2">
                                            <p:txEl>
                                              <p:pRg st="1" end="1"/>
                                            </p:txEl>
                                          </p:spTgt>
                                        </p:tgtEl>
                                        <p:attrNameLst>
                                          <p:attrName>ppt_x</p:attrName>
                                          <p:attrName>ppt_y</p:attrName>
                                        </p:attrNameLst>
                                      </p:cBhvr>
                                    </p:animMotion>
                                    <p:animEffect transition="in" filter="fade">
                                      <p:cBhvr>
                                        <p:cTn id="16" dur="1000"/>
                                        <p:tgtEl>
                                          <p:spTgt spid="717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172">
                                            <p:txEl>
                                              <p:pRg st="2" end="2"/>
                                            </p:txEl>
                                          </p:spTgt>
                                        </p:tgtEl>
                                        <p:attrNameLst>
                                          <p:attrName>style.visibility</p:attrName>
                                        </p:attrNameLst>
                                      </p:cBhvr>
                                      <p:to>
                                        <p:strVal val="visible"/>
                                      </p:to>
                                    </p:set>
                                    <p:animScale>
                                      <p:cBhvr>
                                        <p:cTn id="21" dur="1000" decel="50000" fill="hold">
                                          <p:stCondLst>
                                            <p:cond delay="0"/>
                                          </p:stCondLst>
                                        </p:cTn>
                                        <p:tgtEl>
                                          <p:spTgt spid="717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172">
                                            <p:txEl>
                                              <p:pRg st="2" end="2"/>
                                            </p:txEl>
                                          </p:spTgt>
                                        </p:tgtEl>
                                        <p:attrNameLst>
                                          <p:attrName>ppt_x</p:attrName>
                                          <p:attrName>ppt_y</p:attrName>
                                        </p:attrNameLst>
                                      </p:cBhvr>
                                    </p:animMotion>
                                    <p:animEffect transition="in" filter="fade">
                                      <p:cBhvr>
                                        <p:cTn id="23" dur="1000"/>
                                        <p:tgtEl>
                                          <p:spTgt spid="717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172">
                                            <p:txEl>
                                              <p:pRg st="3" end="3"/>
                                            </p:txEl>
                                          </p:spTgt>
                                        </p:tgtEl>
                                        <p:attrNameLst>
                                          <p:attrName>style.visibility</p:attrName>
                                        </p:attrNameLst>
                                      </p:cBhvr>
                                      <p:to>
                                        <p:strVal val="visible"/>
                                      </p:to>
                                    </p:set>
                                    <p:animScale>
                                      <p:cBhvr>
                                        <p:cTn id="28" dur="1000" decel="50000" fill="hold">
                                          <p:stCondLst>
                                            <p:cond delay="0"/>
                                          </p:stCondLst>
                                        </p:cTn>
                                        <p:tgtEl>
                                          <p:spTgt spid="717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172">
                                            <p:txEl>
                                              <p:pRg st="3" end="3"/>
                                            </p:txEl>
                                          </p:spTgt>
                                        </p:tgtEl>
                                        <p:attrNameLst>
                                          <p:attrName>ppt_x</p:attrName>
                                          <p:attrName>ppt_y</p:attrName>
                                        </p:attrNameLst>
                                      </p:cBhvr>
                                    </p:animMotion>
                                    <p:animEffect transition="in" filter="fade">
                                      <p:cBhvr>
                                        <p:cTn id="30" dur="10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8193"/>
          <p:cNvSpPr>
            <a:spLocks noGrp="1"/>
          </p:cNvSpPr>
          <p:nvPr>
            <p:ph type="title"/>
          </p:nvPr>
        </p:nvSpPr>
        <p:spPr>
          <a:xfrm>
            <a:off x="539750" y="909638"/>
            <a:ext cx="8229600" cy="792162"/>
          </a:xfrm>
        </p:spPr>
        <p:txBody>
          <a:bodyPr anchor="ctr"/>
          <a:lstStyle/>
          <a:p>
            <a:r>
              <a:rPr lang="zh-CN" altLang="en-US" dirty="0"/>
              <a:t>实验理论</a:t>
            </a:r>
          </a:p>
        </p:txBody>
      </p:sp>
      <p:sp>
        <p:nvSpPr>
          <p:cNvPr id="8195" name="文本占位符 8194"/>
          <p:cNvSpPr>
            <a:spLocks noGrp="1"/>
          </p:cNvSpPr>
          <p:nvPr>
            <p:ph type="body" idx="1"/>
          </p:nvPr>
        </p:nvSpPr>
        <p:spPr>
          <a:xfrm>
            <a:off x="684213" y="1701800"/>
            <a:ext cx="8229600" cy="4237038"/>
          </a:xfrm>
        </p:spPr>
        <p:txBody>
          <a:bodyPr/>
          <a:lstStyle/>
          <a:p>
            <a:pPr>
              <a:lnSpc>
                <a:spcPct val="90000"/>
              </a:lnSpc>
            </a:pPr>
            <a:r>
              <a:rPr lang="zh-CN" altLang="en-US" sz="2400" dirty="0"/>
              <a:t>1  关联的含义</a:t>
            </a:r>
          </a:p>
          <a:p>
            <a:pPr>
              <a:lnSpc>
                <a:spcPct val="90000"/>
              </a:lnSpc>
              <a:buNone/>
            </a:pPr>
            <a:r>
              <a:rPr lang="zh-CN" altLang="en-US" sz="2400" dirty="0"/>
              <a:t>           关联（correlation）：在脚本回放过程中，客户端发出请求，通过关联函数所定义的左右边界值（也就是关联规则），在服务器所响应的内容中查找，得到相应的值，以变量的形式替换录制时的静态值，从而向服务器发出正确的请求，这种动态获得服务器响应内容的方法被称作关联。</a:t>
            </a:r>
          </a:p>
          <a:p>
            <a:pPr>
              <a:lnSpc>
                <a:spcPct val="90000"/>
              </a:lnSpc>
              <a:buNone/>
            </a:pPr>
            <a:r>
              <a:rPr lang="zh-CN" altLang="en-US" sz="2400" dirty="0"/>
              <a:t>            其实关联也属于一同特殊的参数化，只是与一般的参数化有些不同一般的参数化的参数来源于一个文件、一个定义的table、通过sql写的一个结果集等，但关联所获得的参数是服务器响应请求所返回的一个符合条件的、动态的值。</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9217"/>
          <p:cNvSpPr>
            <a:spLocks noGrp="1"/>
          </p:cNvSpPr>
          <p:nvPr>
            <p:ph type="title"/>
          </p:nvPr>
        </p:nvSpPr>
        <p:spPr>
          <a:xfrm>
            <a:off x="539750" y="909638"/>
            <a:ext cx="8229600" cy="792162"/>
          </a:xfrm>
        </p:spPr>
        <p:txBody>
          <a:bodyPr anchor="ctr"/>
          <a:lstStyle/>
          <a:p>
            <a:r>
              <a:rPr lang="zh-CN" altLang="en-US" dirty="0"/>
              <a:t>实验理论</a:t>
            </a:r>
          </a:p>
        </p:txBody>
      </p:sp>
      <p:sp>
        <p:nvSpPr>
          <p:cNvPr id="9219" name="文本占位符 9218"/>
          <p:cNvSpPr>
            <a:spLocks noGrp="1"/>
          </p:cNvSpPr>
          <p:nvPr>
            <p:ph type="body" idx="1"/>
          </p:nvPr>
        </p:nvSpPr>
        <p:spPr>
          <a:xfrm>
            <a:off x="374650" y="1701800"/>
            <a:ext cx="8394699" cy="5156200"/>
          </a:xfrm>
        </p:spPr>
        <p:txBody>
          <a:bodyPr/>
          <a:lstStyle/>
          <a:p>
            <a:pPr>
              <a:buNone/>
            </a:pPr>
            <a:r>
              <a:rPr lang="zh-CN" altLang="en-US" sz="1600" dirty="0"/>
              <a:t>2  什么时候需要做关联</a:t>
            </a:r>
          </a:p>
          <a:p>
            <a:pPr>
              <a:buNone/>
            </a:pPr>
            <a:r>
              <a:rPr lang="zh-CN" altLang="en-US" sz="1600" dirty="0"/>
              <a:t>      要想弄清这个问题，我们首先要知道客户端与服务器端的请求与响应的过程。</a:t>
            </a:r>
          </a:p>
          <a:p>
            <a:pPr>
              <a:buNone/>
            </a:pPr>
            <a:r>
              <a:rPr lang="zh-CN" altLang="en-US" sz="1600" dirty="0"/>
              <a:t>      过程说明：</a:t>
            </a:r>
          </a:p>
          <a:p>
            <a:pPr>
              <a:buNone/>
            </a:pPr>
            <a:r>
              <a:rPr lang="zh-CN" altLang="en-US" sz="1600" dirty="0"/>
              <a:t>      客户端发出获得登录页面的请求，服务器端得到该请求后，返回登录页面，同时动态生成一个Session Id，当用户输入用户名密码，请求登录时，该Session Id同时被发送到服务器端，如果该Session Id在当前会话中有效，那么返回登录成功的页面，如果不正确则登录失败。在第一次录制过程中Performance Runner把这个值记录了下来，写到了脚本中，但再次回放时，客户端发出同样的请求，而服务器端再一次动态的生成了Session Id，此时客户端发出的请求就是错误的，为了获得这个动态的Session Id我们这里用到了关联。</a:t>
            </a:r>
          </a:p>
          <a:p>
            <a:pPr>
              <a:buNone/>
            </a:pPr>
            <a:r>
              <a:rPr lang="zh-CN" altLang="en-US" sz="1600" dirty="0"/>
              <a:t>      所以我们得出结论：</a:t>
            </a:r>
          </a:p>
          <a:p>
            <a:pPr>
              <a:buNone/>
            </a:pPr>
            <a:r>
              <a:rPr lang="zh-CN" altLang="en-US" sz="1600" dirty="0"/>
              <a:t>      当客户端的某个请求是随着服务器端的相应而动态变化的时候，我们就需要用到关联。当然我们在录制脚本时应该对测试的项目进行适当的了解，知道哪些请求需要用到服务器响应的动态值，如果我们不明确那些值需要做关联的话，我们也可以将脚本录制两遍，通过对比脚本的方法来查找需要关联的部分，但并不是说两次录制的所有不同点都需要关联，这个要具体情况具体分析。</a:t>
            </a:r>
          </a:p>
          <a:p>
            <a:pPr>
              <a:buNone/>
            </a:pPr>
            <a:endParaRPr lang="zh-CN" altLang="en-US"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43</a:t>
            </a:fld>
            <a:endParaRPr lang="en-US" altLang="x-none" sz="1400" b="1" dirty="0">
              <a:latin typeface="Arial" panose="020B0604020202020204" pitchFamily="34" charset="0"/>
              <a:ea typeface="宋体" panose="02010600030101010101" pitchFamily="2" charset="-122"/>
            </a:endParaRPr>
          </a:p>
        </p:txBody>
      </p:sp>
      <p:sp>
        <p:nvSpPr>
          <p:cNvPr id="10243"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0244" name="Rectangle 3"/>
          <p:cNvSpPr>
            <a:spLocks noGrp="1"/>
          </p:cNvSpPr>
          <p:nvPr>
            <p:ph type="body"/>
          </p:nvPr>
        </p:nvSpPr>
        <p:spPr>
          <a:xfrm>
            <a:off x="684213" y="1989138"/>
            <a:ext cx="8231187" cy="4248150"/>
          </a:xfrm>
        </p:spPr>
        <p:txBody>
          <a:bodyPr vert="horz" wrap="square" anchor="t"/>
          <a:lstStyle/>
          <a:p>
            <a:pPr lvl="0">
              <a:lnSpc>
                <a:spcPct val="120000"/>
              </a:lnSpc>
              <a:buNone/>
            </a:pPr>
            <a:r>
              <a:rPr lang="zh-CN" altLang="en-US" dirty="0"/>
              <a:t>一，录制登陆CRM系统并新增一个客户的脚本。</a:t>
            </a:r>
          </a:p>
          <a:p>
            <a:pPr lvl="0">
              <a:lnSpc>
                <a:spcPct val="120000"/>
              </a:lnSpc>
              <a:buNone/>
            </a:pPr>
            <a:r>
              <a:rPr lang="zh-CN" altLang="en-US" dirty="0"/>
              <a:t>二，进行关联。</a:t>
            </a:r>
          </a:p>
          <a:p>
            <a:pPr lvl="0">
              <a:lnSpc>
                <a:spcPct val="120000"/>
              </a:lnSpc>
              <a:buNone/>
            </a:pPr>
            <a:r>
              <a:rPr lang="zh-CN" altLang="en-US" dirty="0"/>
              <a:t>三，运行脚本。</a:t>
            </a:r>
          </a:p>
          <a:p>
            <a:pPr lvl="0">
              <a:lnSpc>
                <a:spcPct val="120000"/>
              </a:lnSpc>
              <a:buNone/>
            </a:pPr>
            <a:endParaRPr lang="zh-CN" altLang="en-US" sz="1800" dirty="0"/>
          </a:p>
          <a:p>
            <a:pPr lvl="0">
              <a:lnSpc>
                <a:spcPct val="120000"/>
              </a:lnSpc>
              <a:buNone/>
            </a:pPr>
            <a:endParaRPr lang="zh-CN" altLang="en-US" sz="1800" dirty="0"/>
          </a:p>
          <a:p>
            <a:pPr lvl="0">
              <a:lnSpc>
                <a:spcPct val="120000"/>
              </a:lnSpc>
              <a:buNone/>
            </a:pPr>
            <a:endParaRPr lang="zh-CN" altLang="en-US" sz="1800" dirty="0"/>
          </a:p>
          <a:p>
            <a:pPr lvl="0">
              <a:lnSpc>
                <a:spcPct val="120000"/>
              </a:lnSpc>
              <a:buNone/>
            </a:pPr>
            <a:endParaRPr lang="zh-CN" altLang="en-US" sz="1800" dirty="0"/>
          </a:p>
          <a:p>
            <a:pPr lvl="0">
              <a:lnSpc>
                <a:spcPct val="120000"/>
              </a:lnSpc>
              <a:buNone/>
            </a:pPr>
            <a:r>
              <a:rPr lang="zh-CN" altLang="en-US" sz="1800" dirty="0"/>
              <a:t>  </a:t>
            </a:r>
          </a:p>
          <a:p>
            <a:pPr lvl="0">
              <a:lnSpc>
                <a:spcPct val="120000"/>
              </a:lnSpc>
              <a:buNone/>
            </a:pPr>
            <a:r>
              <a:rPr lang="zh-CN" altLang="en-US" sz="1800" dirty="0"/>
              <a:t>             </a:t>
            </a:r>
          </a:p>
        </p:txBody>
      </p:sp>
      <p:sp>
        <p:nvSpPr>
          <p:cNvPr id="10245"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10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anim calcmode="lin" valueType="num">
                                      <p:cBhvr additive="base">
                                        <p:cTn id="13" dur="10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anim calcmode="lin" valueType="num">
                                      <p:cBhvr additive="base">
                                        <p:cTn id="19" dur="10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7" end="7"/>
                                            </p:txEl>
                                          </p:spTgt>
                                        </p:tgtEl>
                                        <p:attrNameLst>
                                          <p:attrName>style.visibility</p:attrName>
                                        </p:attrNameLst>
                                      </p:cBhvr>
                                      <p:to>
                                        <p:strVal val="visible"/>
                                      </p:to>
                                    </p:set>
                                    <p:anim calcmode="lin" valueType="num">
                                      <p:cBhvr additive="base">
                                        <p:cTn id="25" dur="1000" fill="hold"/>
                                        <p:tgtEl>
                                          <p:spTgt spid="10244">
                                            <p:txEl>
                                              <p:pRg st="7" end="7"/>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24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4">
                                            <p:txEl>
                                              <p:pRg st="8" end="8"/>
                                            </p:txEl>
                                          </p:spTgt>
                                        </p:tgtEl>
                                        <p:attrNameLst>
                                          <p:attrName>style.visibility</p:attrName>
                                        </p:attrNameLst>
                                      </p:cBhvr>
                                      <p:to>
                                        <p:strVal val="visible"/>
                                      </p:to>
                                    </p:set>
                                    <p:anim calcmode="lin" valueType="num">
                                      <p:cBhvr additive="base">
                                        <p:cTn id="31" dur="1000" fill="hold"/>
                                        <p:tgtEl>
                                          <p:spTgt spid="10244">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24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44</a:t>
            </a:fld>
            <a:endParaRPr lang="en-US" altLang="x-none" sz="1400" b="1" dirty="0">
              <a:latin typeface="Arial" panose="020B0604020202020204" pitchFamily="34" charset="0"/>
              <a:ea typeface="宋体" panose="02010600030101010101" pitchFamily="2" charset="-122"/>
            </a:endParaRPr>
          </a:p>
        </p:txBody>
      </p:sp>
      <p:sp>
        <p:nvSpPr>
          <p:cNvPr id="11267"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1268"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1269" name="文本框 11268"/>
          <p:cNvSpPr txBox="1"/>
          <p:nvPr/>
        </p:nvSpPr>
        <p:spPr>
          <a:xfrm>
            <a:off x="746125" y="1501775"/>
            <a:ext cx="8366125" cy="5576888"/>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一，录制登陆CRM系统并新增一个客户的脚本。</a:t>
            </a:r>
          </a:p>
          <a:p>
            <a:pPr lvl="0" algn="l" eaLnBrk="1" latinLnBrk="0" hangingPunct="1"/>
            <a:r>
              <a:rPr lang="zh-CN" altLang="en-US" dirty="0">
                <a:latin typeface="Times New Roman" panose="02020603050405020304" pitchFamily="18" charset="0"/>
                <a:ea typeface="宋体" panose="02010600030101010101" pitchFamily="2" charset="-122"/>
              </a:rPr>
              <a:t>1，双击打开CRM被测系统文件夹下的                    ，然后打开PR，新建一个项目，在Action.bsh脚本文件夹下点击开始录制按钮，如下图，填好参数之后，点击确定</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1270" name="图片 11269"/>
          <p:cNvPicPr>
            <a:picLocks noChangeAspect="1"/>
          </p:cNvPicPr>
          <p:nvPr/>
        </p:nvPicPr>
        <p:blipFill>
          <a:blip r:embed="rId3"/>
          <a:stretch>
            <a:fillRect/>
          </a:stretch>
        </p:blipFill>
        <p:spPr>
          <a:xfrm>
            <a:off x="5076825" y="2060575"/>
            <a:ext cx="1419225" cy="200025"/>
          </a:xfrm>
          <a:prstGeom prst="rect">
            <a:avLst/>
          </a:prstGeom>
          <a:noFill/>
          <a:ln w="9525">
            <a:noFill/>
          </a:ln>
        </p:spPr>
      </p:pic>
      <p:pic>
        <p:nvPicPr>
          <p:cNvPr id="11271" name="图片 11270"/>
          <p:cNvPicPr>
            <a:picLocks noChangeAspect="1"/>
          </p:cNvPicPr>
          <p:nvPr/>
        </p:nvPicPr>
        <p:blipFill>
          <a:blip r:embed="rId4"/>
          <a:stretch>
            <a:fillRect/>
          </a:stretch>
        </p:blipFill>
        <p:spPr>
          <a:xfrm>
            <a:off x="2268538" y="2997200"/>
            <a:ext cx="4494212" cy="312420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45</a:t>
            </a:fld>
            <a:endParaRPr lang="en-US" altLang="x-none" sz="1400" b="1" dirty="0">
              <a:latin typeface="Arial" panose="020B0604020202020204" pitchFamily="34" charset="0"/>
              <a:ea typeface="宋体" panose="02010600030101010101" pitchFamily="2" charset="-122"/>
            </a:endParaRPr>
          </a:p>
        </p:txBody>
      </p:sp>
      <p:sp>
        <p:nvSpPr>
          <p:cNvPr id="12291" name="Rectangle 2"/>
          <p:cNvSpPr>
            <a:spLocks noGrp="1"/>
          </p:cNvSpPr>
          <p:nvPr>
            <p:ph type="title"/>
          </p:nvPr>
        </p:nvSpPr>
        <p:spPr>
          <a:xfrm>
            <a:off x="755650" y="836613"/>
            <a:ext cx="8229600" cy="792162"/>
          </a:xfrm>
        </p:spPr>
        <p:txBody>
          <a:bodyPr vert="horz" wrap="square" anchor="ctr"/>
          <a:lstStyle/>
          <a:p>
            <a:pPr lvl="0" eaLnBrk="1" hangingPunct="1"/>
            <a:r>
              <a:rPr lang="zh-CN" altLang="en-US" sz="3600" dirty="0"/>
              <a:t>实验步骤</a:t>
            </a:r>
            <a:endParaRPr lang="en-US" altLang="x-none" sz="3600" dirty="0"/>
          </a:p>
        </p:txBody>
      </p:sp>
      <p:sp>
        <p:nvSpPr>
          <p:cNvPr id="12292"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2293" name="文本框 12292"/>
          <p:cNvSpPr txBox="1"/>
          <p:nvPr/>
        </p:nvSpPr>
        <p:spPr>
          <a:xfrm>
            <a:off x="755650" y="1701800"/>
            <a:ext cx="7769225" cy="4052888"/>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2，输入用户名和密码点击登陆</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2294" name="图片 12293"/>
          <p:cNvPicPr>
            <a:picLocks noChangeAspect="1"/>
          </p:cNvPicPr>
          <p:nvPr/>
        </p:nvPicPr>
        <p:blipFill>
          <a:blip r:embed="rId3"/>
          <a:stretch>
            <a:fillRect/>
          </a:stretch>
        </p:blipFill>
        <p:spPr>
          <a:xfrm>
            <a:off x="1116013" y="2205038"/>
            <a:ext cx="6489700" cy="3873500"/>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46</a:t>
            </a:fld>
            <a:endParaRPr lang="en-US" altLang="x-none" sz="1400" b="1" dirty="0">
              <a:latin typeface="Arial" panose="020B0604020202020204" pitchFamily="34" charset="0"/>
              <a:ea typeface="宋体" panose="02010600030101010101" pitchFamily="2" charset="-122"/>
            </a:endParaRPr>
          </a:p>
        </p:txBody>
      </p:sp>
      <p:sp>
        <p:nvSpPr>
          <p:cNvPr id="13315" name="Rectangle 2"/>
          <p:cNvSpPr>
            <a:spLocks noGrp="1"/>
          </p:cNvSpPr>
          <p:nvPr>
            <p:ph type="title"/>
          </p:nvPr>
        </p:nvSpPr>
        <p:spPr>
          <a:xfrm>
            <a:off x="684213" y="693738"/>
            <a:ext cx="8229600" cy="792162"/>
          </a:xfrm>
        </p:spPr>
        <p:txBody>
          <a:bodyPr vert="horz" wrap="square" anchor="ctr"/>
          <a:lstStyle/>
          <a:p>
            <a:pPr lvl="0" eaLnBrk="1" hangingPunct="1"/>
            <a:r>
              <a:rPr lang="zh-CN" altLang="en-US" sz="3200" dirty="0"/>
              <a:t>实验步骤</a:t>
            </a:r>
          </a:p>
        </p:txBody>
      </p:sp>
      <p:sp>
        <p:nvSpPr>
          <p:cNvPr id="13316"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3317" name="文本框 13316"/>
          <p:cNvSpPr txBox="1"/>
          <p:nvPr/>
        </p:nvSpPr>
        <p:spPr>
          <a:xfrm>
            <a:off x="971550" y="1270000"/>
            <a:ext cx="8064500" cy="5424488"/>
          </a:xfrm>
          <a:prstGeom prst="rect">
            <a:avLst/>
          </a:prstGeom>
          <a:noFill/>
          <a:ln w="9525">
            <a:noFill/>
          </a:ln>
        </p:spPr>
        <p:txBody>
          <a:bodyPr wrap="square" anchor="t">
            <a:spAutoFit/>
          </a:bodyPr>
          <a:lstStyle/>
          <a:p>
            <a:pPr lvl="0" eaLnBrk="1" latinLnBrk="0" hangingPunct="1"/>
            <a:r>
              <a:rPr lang="zh-CN" altLang="en-US" dirty="0">
                <a:latin typeface="Times New Roman" panose="02020603050405020304" pitchFamily="18" charset="0"/>
                <a:ea typeface="宋体" panose="02010600030101010101" pitchFamily="2" charset="-122"/>
              </a:rPr>
              <a:t>3，客户管理—新增客户</a:t>
            </a: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r>
              <a:rPr lang="zh-CN" altLang="en-US" dirty="0">
                <a:latin typeface="Times New Roman" panose="02020603050405020304" pitchFamily="18" charset="0"/>
                <a:ea typeface="宋体" panose="02010600030101010101" pitchFamily="2" charset="-122"/>
              </a:rPr>
              <a:t>4，填写公司名称，点击确认</a:t>
            </a: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endParaRPr lang="zh-CN" altLang="en-US" dirty="0">
              <a:latin typeface="Times New Roman" panose="02020603050405020304" pitchFamily="18" charset="0"/>
              <a:ea typeface="宋体" panose="02010600030101010101" pitchFamily="2" charset="-122"/>
            </a:endParaRPr>
          </a:p>
          <a:p>
            <a:pPr lvl="0" eaLnBrk="1" latinLnBrk="0" hangingPunct="1"/>
            <a:endParaRPr lang="zh-CN" altLang="en-US" dirty="0">
              <a:latin typeface="Times New Roman" panose="02020603050405020304" pitchFamily="18" charset="0"/>
              <a:ea typeface="宋体" panose="02010600030101010101" pitchFamily="2" charset="-122"/>
            </a:endParaRPr>
          </a:p>
        </p:txBody>
      </p:sp>
      <p:pic>
        <p:nvPicPr>
          <p:cNvPr id="13318" name="图片 13317"/>
          <p:cNvPicPr>
            <a:picLocks noChangeAspect="1"/>
          </p:cNvPicPr>
          <p:nvPr/>
        </p:nvPicPr>
        <p:blipFill>
          <a:blip r:embed="rId3"/>
          <a:stretch>
            <a:fillRect/>
          </a:stretch>
        </p:blipFill>
        <p:spPr>
          <a:xfrm>
            <a:off x="2339975" y="2133600"/>
            <a:ext cx="1847850" cy="1295400"/>
          </a:xfrm>
          <a:prstGeom prst="rect">
            <a:avLst/>
          </a:prstGeom>
          <a:noFill/>
          <a:ln w="9525">
            <a:noFill/>
          </a:ln>
        </p:spPr>
      </p:pic>
      <p:pic>
        <p:nvPicPr>
          <p:cNvPr id="13319" name="图片 13318"/>
          <p:cNvPicPr>
            <a:picLocks noChangeAspect="1"/>
          </p:cNvPicPr>
          <p:nvPr/>
        </p:nvPicPr>
        <p:blipFill>
          <a:blip r:embed="rId4"/>
          <a:stretch>
            <a:fillRect/>
          </a:stretch>
        </p:blipFill>
        <p:spPr>
          <a:xfrm>
            <a:off x="4356100" y="3933825"/>
            <a:ext cx="3527425" cy="2338388"/>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47</a:t>
            </a:fld>
            <a:endParaRPr lang="en-US" altLang="x-none" sz="1400" b="1" dirty="0">
              <a:latin typeface="Arial" panose="020B0604020202020204" pitchFamily="34" charset="0"/>
              <a:ea typeface="宋体" panose="02010600030101010101" pitchFamily="2" charset="-122"/>
            </a:endParaRPr>
          </a:p>
        </p:txBody>
      </p:sp>
      <p:sp>
        <p:nvSpPr>
          <p:cNvPr id="14339" name="Rectangle 2"/>
          <p:cNvSpPr>
            <a:spLocks noGrp="1"/>
          </p:cNvSpPr>
          <p:nvPr>
            <p:ph type="title"/>
          </p:nvPr>
        </p:nvSpPr>
        <p:spPr>
          <a:xfrm>
            <a:off x="828675" y="836613"/>
            <a:ext cx="8229600" cy="792162"/>
          </a:xfrm>
        </p:spPr>
        <p:txBody>
          <a:bodyPr vert="horz" wrap="square" anchor="ctr"/>
          <a:lstStyle/>
          <a:p>
            <a:pPr lvl="0" eaLnBrk="1" hangingPunct="1"/>
            <a:r>
              <a:rPr lang="zh-CN" altLang="en-US" sz="3600" dirty="0"/>
              <a:t>实验步骤</a:t>
            </a:r>
          </a:p>
        </p:txBody>
      </p:sp>
      <p:sp>
        <p:nvSpPr>
          <p:cNvPr id="14340"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4341" name="文本框 14340"/>
          <p:cNvSpPr txBox="1"/>
          <p:nvPr/>
        </p:nvSpPr>
        <p:spPr>
          <a:xfrm>
            <a:off x="850900" y="1355725"/>
            <a:ext cx="7610475" cy="396875"/>
          </a:xfrm>
          <a:prstGeom prst="rect">
            <a:avLst/>
          </a:prstGeom>
          <a:noFill/>
          <a:ln w="9525">
            <a:noFill/>
          </a:ln>
        </p:spPr>
        <p:txBody>
          <a:bodyPr>
            <a:spAutoFit/>
          </a:bodyPr>
          <a:lstStyle/>
          <a:p>
            <a:pPr lvl="0" algn="l" eaLnBrk="1" latinLnBrk="0" hangingPunct="1"/>
            <a:endParaRPr>
              <a:latin typeface="Times New Roman" panose="02020603050405020304" pitchFamily="18" charset="0"/>
              <a:ea typeface="宋体" panose="02010600030101010101" pitchFamily="2" charset="-122"/>
            </a:endParaRPr>
          </a:p>
        </p:txBody>
      </p:sp>
      <p:sp>
        <p:nvSpPr>
          <p:cNvPr id="14342" name="文本框 14341"/>
          <p:cNvSpPr txBox="1"/>
          <p:nvPr/>
        </p:nvSpPr>
        <p:spPr>
          <a:xfrm>
            <a:off x="900113" y="1485900"/>
            <a:ext cx="8020050" cy="4510088"/>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二，关联</a:t>
            </a:r>
          </a:p>
          <a:p>
            <a:pPr lvl="0" algn="l" eaLnBrk="1" latinLnBrk="0" hangingPunct="1"/>
            <a:r>
              <a:rPr lang="zh-CN" altLang="en-US" dirty="0">
                <a:latin typeface="Times New Roman" panose="02020603050405020304" pitchFamily="18" charset="0"/>
                <a:ea typeface="宋体" panose="02010600030101010101" pitchFamily="2" charset="-122"/>
              </a:rPr>
              <a:t>1，点击菜单栏执行-关联</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4343" name="图片 14342"/>
          <p:cNvPicPr>
            <a:picLocks noChangeAspect="1"/>
          </p:cNvPicPr>
          <p:nvPr/>
        </p:nvPicPr>
        <p:blipFill>
          <a:blip r:embed="rId3"/>
          <a:stretch>
            <a:fillRect/>
          </a:stretch>
        </p:blipFill>
        <p:spPr>
          <a:xfrm>
            <a:off x="2484438" y="2638425"/>
            <a:ext cx="3527425" cy="208915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ph type="title"/>
          </p:nvPr>
        </p:nvSpPr>
        <p:spPr>
          <a:xfrm>
            <a:off x="755650" y="836613"/>
            <a:ext cx="8229600" cy="792162"/>
          </a:xfrm>
        </p:spPr>
        <p:txBody>
          <a:bodyPr anchor="ctr"/>
          <a:lstStyle/>
          <a:p>
            <a:r>
              <a:rPr lang="zh-CN" altLang="en-US" dirty="0"/>
              <a:t>实验步骤</a:t>
            </a:r>
          </a:p>
        </p:txBody>
      </p:sp>
      <p:sp>
        <p:nvSpPr>
          <p:cNvPr id="15363" name="文本占位符 15362"/>
          <p:cNvSpPr>
            <a:spLocks noGrp="1"/>
          </p:cNvSpPr>
          <p:nvPr>
            <p:ph type="body" idx="1"/>
          </p:nvPr>
        </p:nvSpPr>
        <p:spPr>
          <a:xfrm>
            <a:off x="682625" y="1628775"/>
            <a:ext cx="8229600" cy="4527550"/>
          </a:xfrm>
        </p:spPr>
        <p:txBody>
          <a:bodyPr/>
          <a:lstStyle/>
          <a:p>
            <a:pPr>
              <a:lnSpc>
                <a:spcPct val="80000"/>
              </a:lnSpc>
              <a:buNone/>
            </a:pPr>
            <a:r>
              <a:rPr lang="zh-CN" altLang="en-US" sz="1800" dirty="0"/>
              <a:t>2，出现需要关联的脚本，点击确定，若关联尚未完成会弹出“还没有做完所有关联，请继续进行关联操作”重复第一步，直到出现“关联结束，无需进一步关联”的消息框。</a:t>
            </a:r>
          </a:p>
          <a:p>
            <a:pPr>
              <a:lnSpc>
                <a:spcPct val="80000"/>
              </a:lnSpc>
              <a:buNone/>
            </a:pPr>
            <a:endParaRPr lang="zh-CN" altLang="en-US" sz="1800" dirty="0"/>
          </a:p>
          <a:p>
            <a:pPr>
              <a:lnSpc>
                <a:spcPct val="80000"/>
              </a:lnSpc>
              <a:buNone/>
            </a:pPr>
            <a:endParaRPr lang="zh-CN" altLang="en-US" sz="1800" dirty="0"/>
          </a:p>
          <a:p>
            <a:pPr>
              <a:lnSpc>
                <a:spcPct val="80000"/>
              </a:lnSpc>
              <a:buNone/>
            </a:pPr>
            <a:endParaRPr lang="zh-CN" altLang="en-US" sz="1800" dirty="0"/>
          </a:p>
        </p:txBody>
      </p:sp>
      <p:pic>
        <p:nvPicPr>
          <p:cNvPr id="15364" name="图片 15363"/>
          <p:cNvPicPr>
            <a:picLocks noChangeAspect="1"/>
          </p:cNvPicPr>
          <p:nvPr/>
        </p:nvPicPr>
        <p:blipFill>
          <a:blip r:embed="rId2"/>
          <a:stretch>
            <a:fillRect/>
          </a:stretch>
        </p:blipFill>
        <p:spPr>
          <a:xfrm>
            <a:off x="2124075" y="2205038"/>
            <a:ext cx="5256213" cy="2952750"/>
          </a:xfrm>
          <a:prstGeom prst="rect">
            <a:avLst/>
          </a:prstGeom>
          <a:noFill/>
          <a:ln w="9525">
            <a:noFill/>
          </a:ln>
        </p:spPr>
      </p:pic>
      <p:pic>
        <p:nvPicPr>
          <p:cNvPr id="15365" name="图片 15364"/>
          <p:cNvPicPr>
            <a:picLocks noChangeAspect="1"/>
          </p:cNvPicPr>
          <p:nvPr/>
        </p:nvPicPr>
        <p:blipFill>
          <a:blip r:embed="rId3"/>
          <a:stretch>
            <a:fillRect/>
          </a:stretch>
        </p:blipFill>
        <p:spPr>
          <a:xfrm>
            <a:off x="2051050" y="5157788"/>
            <a:ext cx="2782888" cy="1190625"/>
          </a:xfrm>
          <a:prstGeom prst="rect">
            <a:avLst/>
          </a:prstGeom>
          <a:noFill/>
          <a:ln w="9525">
            <a:noFill/>
          </a:ln>
        </p:spPr>
      </p:pic>
      <p:pic>
        <p:nvPicPr>
          <p:cNvPr id="15366" name="图片 15365"/>
          <p:cNvPicPr>
            <a:picLocks noChangeAspect="1"/>
          </p:cNvPicPr>
          <p:nvPr/>
        </p:nvPicPr>
        <p:blipFill>
          <a:blip r:embed="rId4"/>
          <a:stretch>
            <a:fillRect/>
          </a:stretch>
        </p:blipFill>
        <p:spPr>
          <a:xfrm>
            <a:off x="4860925" y="5157788"/>
            <a:ext cx="2617788" cy="118110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49</a:t>
            </a:fld>
            <a:endParaRPr lang="en-US" altLang="x-none" sz="1400" b="1" dirty="0">
              <a:latin typeface="Arial" panose="020B0604020202020204" pitchFamily="34" charset="0"/>
              <a:ea typeface="宋体" panose="02010600030101010101" pitchFamily="2" charset="-122"/>
            </a:endParaRPr>
          </a:p>
        </p:txBody>
      </p:sp>
      <p:sp>
        <p:nvSpPr>
          <p:cNvPr id="16387" name="Rectangle 2"/>
          <p:cNvSpPr>
            <a:spLocks noGrp="1"/>
          </p:cNvSpPr>
          <p:nvPr>
            <p:ph type="title"/>
          </p:nvPr>
        </p:nvSpPr>
        <p:spPr>
          <a:xfrm>
            <a:off x="828675" y="836613"/>
            <a:ext cx="8229600" cy="792162"/>
          </a:xfrm>
        </p:spPr>
        <p:txBody>
          <a:bodyPr vert="horz" wrap="square" anchor="ctr"/>
          <a:lstStyle/>
          <a:p>
            <a:pPr lvl="0" eaLnBrk="1" hangingPunct="1"/>
            <a:r>
              <a:rPr lang="zh-CN" altLang="en-US" sz="3600" dirty="0"/>
              <a:t>实验步骤</a:t>
            </a:r>
          </a:p>
        </p:txBody>
      </p:sp>
      <p:sp>
        <p:nvSpPr>
          <p:cNvPr id="16388"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6389" name="文本框 16388"/>
          <p:cNvSpPr txBox="1"/>
          <p:nvPr/>
        </p:nvSpPr>
        <p:spPr>
          <a:xfrm>
            <a:off x="850900" y="1355725"/>
            <a:ext cx="7610475" cy="396875"/>
          </a:xfrm>
          <a:prstGeom prst="rect">
            <a:avLst/>
          </a:prstGeom>
          <a:noFill/>
          <a:ln w="9525">
            <a:noFill/>
          </a:ln>
        </p:spPr>
        <p:txBody>
          <a:bodyPr>
            <a:spAutoFit/>
          </a:bodyPr>
          <a:lstStyle/>
          <a:p>
            <a:pPr lvl="0" algn="l" eaLnBrk="1" latinLnBrk="0" hangingPunct="1"/>
            <a:endParaRPr>
              <a:latin typeface="Times New Roman" panose="02020603050405020304" pitchFamily="18" charset="0"/>
              <a:ea typeface="宋体" panose="02010600030101010101" pitchFamily="2" charset="-122"/>
            </a:endParaRPr>
          </a:p>
        </p:txBody>
      </p:sp>
      <p:sp>
        <p:nvSpPr>
          <p:cNvPr id="16390" name="文本框 16389"/>
          <p:cNvSpPr txBox="1"/>
          <p:nvPr/>
        </p:nvSpPr>
        <p:spPr>
          <a:xfrm>
            <a:off x="900113" y="1485900"/>
            <a:ext cx="8020050" cy="4662488"/>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3，关联完成后，会自动生成一句关联脚本。</a:t>
            </a:r>
          </a:p>
          <a:p>
            <a:pPr lvl="0" algn="l" eaLnBrk="1" latinLnBrk="0" hangingPunct="1"/>
            <a:r>
              <a:rPr lang="zh-CN" altLang="en-US" dirty="0">
                <a:solidFill>
                  <a:srgbClr val="FF0000"/>
                </a:solidFill>
                <a:latin typeface="Times New Roman" panose="02020603050405020304" pitchFamily="18" charset="0"/>
                <a:ea typeface="宋体" panose="02010600030101010101" pitchFamily="2" charset="-122"/>
              </a:rPr>
              <a:t>String corCookie0 = pr.http_correlateCookie("localhost", "CGOZXEYJNDGTRPBCJVQM");</a:t>
            </a:r>
          </a:p>
          <a:p>
            <a:pPr lvl="0" algn="l" eaLnBrk="1" latinLnBrk="0" hangingPunct="1"/>
            <a:r>
              <a:rPr lang="zh-CN" altLang="en-US" dirty="0">
                <a:latin typeface="Times New Roman" panose="02020603050405020304" pitchFamily="18" charset="0"/>
                <a:ea typeface="宋体" panose="02010600030101010101" pitchFamily="2" charset="-122"/>
              </a:rPr>
              <a:t>脚本解释如下：</a:t>
            </a:r>
          </a:p>
          <a:p>
            <a:pPr lvl="0" algn="l" eaLnBrk="1" latinLnBrk="0" hangingPunct="1"/>
            <a:r>
              <a:rPr lang="zh-CN" altLang="en-US" dirty="0">
                <a:latin typeface="Times New Roman" panose="02020603050405020304" pitchFamily="18" charset="0"/>
                <a:ea typeface="宋体" panose="02010600030101010101" pitchFamily="2" charset="-122"/>
              </a:rPr>
              <a:t> http_correlateCookie</a:t>
            </a:r>
          </a:p>
          <a:p>
            <a:pPr lvl="0" algn="l" eaLnBrk="1" latinLnBrk="0" hangingPunct="1"/>
            <a:r>
              <a:rPr lang="zh-CN" altLang="en-US" dirty="0">
                <a:latin typeface="Times New Roman" panose="02020603050405020304" pitchFamily="18" charset="0"/>
                <a:ea typeface="宋体" panose="02010600030101010101" pitchFamily="2" charset="-122"/>
              </a:rPr>
              <a:t>命令含义：Cookie关联。</a:t>
            </a:r>
          </a:p>
          <a:p>
            <a:pPr lvl="0" algn="l" eaLnBrk="1" latinLnBrk="0" hangingPunct="1"/>
            <a:r>
              <a:rPr lang="zh-CN" altLang="en-US" dirty="0">
                <a:latin typeface="Times New Roman" panose="02020603050405020304" pitchFamily="18" charset="0"/>
                <a:ea typeface="宋体" panose="02010600030101010101" pitchFamily="2" charset="-122"/>
              </a:rPr>
              <a:t>协议类型：HTTP协议。</a:t>
            </a:r>
          </a:p>
          <a:p>
            <a:pPr lvl="0" algn="l" eaLnBrk="1" latinLnBrk="0" hangingPunct="1"/>
            <a:r>
              <a:rPr lang="zh-CN" altLang="en-US" dirty="0">
                <a:latin typeface="Times New Roman" panose="02020603050405020304" pitchFamily="18" charset="0"/>
                <a:ea typeface="宋体" panose="02010600030101010101" pitchFamily="2" charset="-122"/>
              </a:rPr>
              <a:t>命令参数：两个参数，第一个参数为DOMAIN名称，第二个参数为Cookie的属性名称。</a:t>
            </a:r>
          </a:p>
          <a:p>
            <a:pPr lvl="0" algn="l" eaLnBrk="1" latinLnBrk="0" hangingPunct="1"/>
            <a:r>
              <a:rPr lang="zh-CN" altLang="en-US" dirty="0">
                <a:latin typeface="Times New Roman" panose="02020603050405020304" pitchFamily="18" charset="0"/>
                <a:ea typeface="宋体" panose="02010600030101010101" pitchFamily="2" charset="-122"/>
              </a:rPr>
              <a:t>命令产生：手工添加。</a:t>
            </a:r>
          </a:p>
          <a:p>
            <a:pPr lvl="0" algn="l" eaLnBrk="1" latinLnBrk="0" hangingPunct="1"/>
            <a:r>
              <a:rPr lang="zh-CN" altLang="en-US" dirty="0">
                <a:latin typeface="Times New Roman" panose="02020603050405020304" pitchFamily="18" charset="0"/>
                <a:ea typeface="宋体" panose="02010600030101010101" pitchFamily="2" charset="-122"/>
              </a:rPr>
              <a:t>命令返回：返回当前的Cookie值。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611188" y="981075"/>
            <a:ext cx="8229600" cy="792163"/>
          </a:xfrm>
          <a:ln/>
        </p:spPr>
        <p:txBody>
          <a:bodyPr vert="horz" wrap="square" lIns="91440" tIns="45720" rIns="91440" bIns="45720" anchor="ctr"/>
          <a:lstStyle/>
          <a:p>
            <a:pPr lvl="0"/>
            <a:r>
              <a:rPr lang="zh-CN" altLang="en-US" dirty="0"/>
              <a:t>实验理论</a:t>
            </a:r>
          </a:p>
        </p:txBody>
      </p:sp>
      <p:sp>
        <p:nvSpPr>
          <p:cNvPr id="29699" name="Rectangle 3"/>
          <p:cNvSpPr>
            <a:spLocks noGrp="1"/>
          </p:cNvSpPr>
          <p:nvPr>
            <p:ph type="body"/>
          </p:nvPr>
        </p:nvSpPr>
        <p:spPr>
          <a:xfrm>
            <a:off x="682625" y="2062163"/>
            <a:ext cx="8229600" cy="3744912"/>
          </a:xfrm>
          <a:ln/>
        </p:spPr>
        <p:txBody>
          <a:bodyPr vert="horz" wrap="square" lIns="91440" tIns="45720" rIns="91440" bIns="45720" anchor="t"/>
          <a:lstStyle/>
          <a:p>
            <a:pPr lvl="0"/>
            <a:r>
              <a:rPr lang="zh-CN" altLang="en-US" dirty="0"/>
              <a:t>1 JDK的概念</a:t>
            </a:r>
          </a:p>
          <a:p>
            <a:pPr lvl="0">
              <a:buNone/>
            </a:pPr>
            <a:r>
              <a:rPr lang="zh-CN" altLang="en-US" dirty="0"/>
              <a:t>   JDK是Java Development Kit的缩写，意思是“java 开发工具包”， JDK 是整个Java的核心，包括了Java运行环境（Java Runtime Envirnment），PR需要JDK作为运行环境。</a:t>
            </a:r>
            <a:endParaRPr lang="en-US" altLang="x-none" dirty="0"/>
          </a:p>
          <a:p>
            <a:pPr lvl="0">
              <a:buNone/>
            </a:pPr>
            <a:endParaRPr lang="zh-CN" altLang="en-US" dirty="0">
              <a:solidFill>
                <a:srgbClr val="FF0000"/>
              </a:solidFill>
            </a:endParaRPr>
          </a:p>
          <a:p>
            <a:pPr lvl="0"/>
            <a:endParaRPr lang="zh-CN" alt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3" name="文本框 2"/>
          <p:cNvSpPr txBox="1"/>
          <p:nvPr/>
        </p:nvSpPr>
        <p:spPr>
          <a:xfrm>
            <a:off x="1038225" y="965835"/>
            <a:ext cx="5621655" cy="396240"/>
          </a:xfrm>
          <a:prstGeom prst="rect">
            <a:avLst/>
          </a:prstGeom>
          <a:noFill/>
        </p:spPr>
        <p:txBody>
          <a:bodyPr wrap="square" rtlCol="0">
            <a:spAutoFit/>
          </a:bodyPr>
          <a:lstStyle/>
          <a:p>
            <a:r>
              <a:rPr lang="zh-CN" altLang="en-US"/>
              <a:t>关联完成后自动生成的脚本语句：</a:t>
            </a:r>
          </a:p>
        </p:txBody>
      </p:sp>
      <p:pic>
        <p:nvPicPr>
          <p:cNvPr id="4" name="图片 3"/>
          <p:cNvPicPr>
            <a:picLocks noChangeAspect="1"/>
          </p:cNvPicPr>
          <p:nvPr/>
        </p:nvPicPr>
        <p:blipFill>
          <a:blip r:embed="rId3"/>
          <a:stretch>
            <a:fillRect/>
          </a:stretch>
        </p:blipFill>
        <p:spPr>
          <a:xfrm>
            <a:off x="1038225" y="1471930"/>
            <a:ext cx="7428865" cy="412369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51</a:t>
            </a:fld>
            <a:endParaRPr lang="en-US" altLang="x-none" sz="1400" b="1" dirty="0">
              <a:latin typeface="Arial" panose="020B0604020202020204" pitchFamily="34" charset="0"/>
              <a:ea typeface="宋体" panose="02010600030101010101" pitchFamily="2" charset="-122"/>
            </a:endParaRPr>
          </a:p>
        </p:txBody>
      </p:sp>
      <p:sp>
        <p:nvSpPr>
          <p:cNvPr id="17411" name="Rectangle 2"/>
          <p:cNvSpPr>
            <a:spLocks noGrp="1"/>
          </p:cNvSpPr>
          <p:nvPr>
            <p:ph type="title"/>
          </p:nvPr>
        </p:nvSpPr>
        <p:spPr>
          <a:xfrm>
            <a:off x="828675" y="836613"/>
            <a:ext cx="8229600" cy="792162"/>
          </a:xfrm>
        </p:spPr>
        <p:txBody>
          <a:bodyPr vert="horz" wrap="square" anchor="ctr"/>
          <a:lstStyle/>
          <a:p>
            <a:pPr lvl="0" eaLnBrk="1" hangingPunct="1"/>
            <a:r>
              <a:rPr lang="zh-CN" altLang="en-US" sz="3600" dirty="0"/>
              <a:t>实验步骤</a:t>
            </a:r>
          </a:p>
        </p:txBody>
      </p:sp>
      <p:sp>
        <p:nvSpPr>
          <p:cNvPr id="17412"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7413" name="文本框 17412"/>
          <p:cNvSpPr txBox="1"/>
          <p:nvPr/>
        </p:nvSpPr>
        <p:spPr>
          <a:xfrm>
            <a:off x="850900" y="1355725"/>
            <a:ext cx="7610475" cy="396875"/>
          </a:xfrm>
          <a:prstGeom prst="rect">
            <a:avLst/>
          </a:prstGeom>
          <a:noFill/>
          <a:ln w="9525">
            <a:noFill/>
          </a:ln>
        </p:spPr>
        <p:txBody>
          <a:bodyPr>
            <a:spAutoFit/>
          </a:bodyPr>
          <a:lstStyle/>
          <a:p>
            <a:pPr lvl="0" algn="l" eaLnBrk="1" latinLnBrk="0" hangingPunct="1"/>
            <a:endParaRPr>
              <a:latin typeface="Times New Roman" panose="02020603050405020304" pitchFamily="18" charset="0"/>
              <a:ea typeface="宋体" panose="02010600030101010101" pitchFamily="2" charset="-122"/>
            </a:endParaRPr>
          </a:p>
        </p:txBody>
      </p:sp>
      <p:sp>
        <p:nvSpPr>
          <p:cNvPr id="17414" name="文本框 17413"/>
          <p:cNvSpPr txBox="1"/>
          <p:nvPr/>
        </p:nvSpPr>
        <p:spPr>
          <a:xfrm>
            <a:off x="900113" y="1485900"/>
            <a:ext cx="8020050" cy="1158240"/>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三，关联完成后执行脚本。</a:t>
            </a:r>
          </a:p>
          <a:p>
            <a:pPr lvl="0" algn="l" eaLnBrk="1" latinLnBrk="0" hangingPunct="1"/>
            <a:r>
              <a:rPr lang="zh-CN" altLang="en-US" dirty="0">
                <a:latin typeface="Times New Roman" panose="02020603050405020304" pitchFamily="18" charset="0"/>
                <a:ea typeface="宋体" panose="02010600030101010101" pitchFamily="2" charset="-122"/>
              </a:rPr>
              <a:t>点击执行按钮，开始执行，若执行失败，把失败对应的脚本段删除，或者重新录制。直到执行成功。</a:t>
            </a:r>
          </a:p>
        </p:txBody>
      </p:sp>
      <p:pic>
        <p:nvPicPr>
          <p:cNvPr id="17415" name="图片 17414"/>
          <p:cNvPicPr>
            <a:picLocks noChangeAspect="1"/>
          </p:cNvPicPr>
          <p:nvPr/>
        </p:nvPicPr>
        <p:blipFill>
          <a:blip r:embed="rId3"/>
          <a:stretch>
            <a:fillRect/>
          </a:stretch>
        </p:blipFill>
        <p:spPr>
          <a:xfrm>
            <a:off x="2052638" y="2854325"/>
            <a:ext cx="5256212" cy="287972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p:nvPr>
        </p:nvSpPr>
        <p:spPr>
          <a:xfrm>
            <a:off x="323850" y="1447800"/>
            <a:ext cx="8640763" cy="3349625"/>
          </a:xfrm>
        </p:spPr>
        <p:txBody>
          <a:bodyPr vert="horz" wrap="square" anchor="ctr"/>
          <a:lstStyle>
            <a:lvl1pPr lvl="0">
              <a:defRPr/>
            </a:lvl1pPr>
          </a:lstStyle>
          <a:p>
            <a:pPr lvl="0" algn="ctr" eaLnBrk="1" hangingPunct="1"/>
            <a:br>
              <a:rPr lang="en-US" altLang="x-none" sz="3600" dirty="0"/>
            </a:br>
            <a:r>
              <a:rPr lang="zh-CN" altLang="en-US" sz="4200" dirty="0"/>
              <a:t>Performance Runner</a:t>
            </a:r>
            <a:r>
              <a:rPr lang="en-US" altLang="x-none" sz="4200" dirty="0"/>
              <a:t> </a:t>
            </a:r>
            <a:r>
              <a:rPr lang="zh-CN" altLang="en-US" sz="4200" dirty="0"/>
              <a:t>实验</a:t>
            </a:r>
            <a:br>
              <a:rPr lang="zh-CN" altLang="en-US" sz="4200" dirty="0"/>
            </a:br>
            <a:br>
              <a:rPr lang="zh-CN" altLang="en-US" sz="3600" dirty="0"/>
            </a:br>
            <a:r>
              <a:rPr lang="zh-CN" altLang="en-US" sz="2800" dirty="0"/>
              <a:t>实验四：脚本参数化</a:t>
            </a:r>
            <a:endParaRPr lang="en-US" altLang="x-none" sz="2800" dirty="0"/>
          </a:p>
        </p:txBody>
      </p:sp>
      <p:sp>
        <p:nvSpPr>
          <p:cNvPr id="4099" name="Rectangle 2"/>
          <p:cNvSpPr txBox="1"/>
          <p:nvPr/>
        </p:nvSpPr>
        <p:spPr>
          <a:xfrm>
            <a:off x="455613" y="3784600"/>
            <a:ext cx="8640762" cy="2209800"/>
          </a:xfrm>
          <a:prstGeom prst="rect">
            <a:avLst/>
          </a:prstGeom>
          <a:noFill/>
          <a:ln w="9525">
            <a:noFill/>
          </a:ln>
        </p:spPr>
        <p:txBody>
          <a:bodyPr anchor="ctr"/>
          <a:lstStyle/>
          <a:p>
            <a:pPr lvl="0" algn="ctr" eaLnBrk="1" hangingPunct="1">
              <a:spcBef>
                <a:spcPct val="0"/>
              </a:spcBef>
            </a:pPr>
            <a:br>
              <a:rPr lang="en-US" altLang="x-none" sz="4000" dirty="0">
                <a:solidFill>
                  <a:srgbClr val="3333CC"/>
                </a:solidFill>
                <a:latin typeface="Arial" panose="020B0604020202020204" pitchFamily="34" charset="0"/>
                <a:ea typeface="宋体" panose="02010600030101010101" pitchFamily="2" charset="-122"/>
              </a:rPr>
            </a:br>
            <a:r>
              <a:rPr lang="en-US" altLang="x-none"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实验老师：spasvo</a:t>
            </a:r>
            <a:endParaRPr lang="en-US" altLang="x-none"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53</a:t>
            </a:fld>
            <a:endParaRPr lang="en-US" altLang="x-none" sz="1400" b="1" dirty="0">
              <a:latin typeface="Arial" panose="020B0604020202020204" pitchFamily="34" charset="0"/>
              <a:ea typeface="宋体" panose="02010600030101010101" pitchFamily="2" charset="-122"/>
            </a:endParaRPr>
          </a:p>
        </p:txBody>
      </p:sp>
      <p:sp>
        <p:nvSpPr>
          <p:cNvPr id="5123" name="Rectangle 2"/>
          <p:cNvSpPr>
            <a:spLocks noGrp="1"/>
          </p:cNvSpPr>
          <p:nvPr>
            <p:ph type="title"/>
          </p:nvPr>
        </p:nvSpPr>
        <p:spPr>
          <a:xfrm>
            <a:off x="612775" y="1125538"/>
            <a:ext cx="8229600" cy="792162"/>
          </a:xfrm>
        </p:spPr>
        <p:txBody>
          <a:bodyPr vert="horz" wrap="square" anchor="ctr"/>
          <a:lstStyle/>
          <a:p>
            <a:pPr lvl="0" algn="ctr" eaLnBrk="1" hangingPunct="1"/>
            <a:r>
              <a:rPr lang="en-US" altLang="x-none" dirty="0"/>
              <a:t> </a:t>
            </a:r>
            <a:r>
              <a:rPr lang="zh-CN" altLang="en-US" dirty="0"/>
              <a:t>课件内容导航</a:t>
            </a:r>
          </a:p>
        </p:txBody>
      </p:sp>
      <p:sp>
        <p:nvSpPr>
          <p:cNvPr id="5124" name="Rectangle 5"/>
          <p:cNvSpPr>
            <a:spLocks noGrp="1"/>
          </p:cNvSpPr>
          <p:nvPr>
            <p:ph type="body"/>
          </p:nvPr>
        </p:nvSpPr>
        <p:spPr>
          <a:xfrm>
            <a:off x="611188" y="981075"/>
            <a:ext cx="8137525" cy="5040313"/>
          </a:xfrm>
        </p:spPr>
        <p:txBody>
          <a:bodyPr vert="horz" wrap="square" anchor="t"/>
          <a:lstStyle/>
          <a:p>
            <a:pPr lvl="0" eaLnBrk="1" hangingPunct="1">
              <a:buNone/>
            </a:pPr>
            <a:endParaRPr lang="en-US" altLang="x-none" dirty="0"/>
          </a:p>
          <a:p>
            <a:pPr lvl="0" eaLnBrk="1" hangingPunct="1">
              <a:spcAft>
                <a:spcPct val="10000"/>
              </a:spcAft>
            </a:pPr>
            <a:endParaRPr lang="zh-CN" altLang="en-US" dirty="0">
              <a:solidFill>
                <a:schemeClr val="hlink"/>
              </a:solidFill>
            </a:endParaRPr>
          </a:p>
          <a:p>
            <a:pPr lvl="0" eaLnBrk="1" hangingPunct="1">
              <a:spcAft>
                <a:spcPct val="10000"/>
              </a:spcAft>
            </a:pPr>
            <a:r>
              <a:rPr lang="zh-CN" altLang="en-US" dirty="0">
                <a:solidFill>
                  <a:schemeClr val="hlink"/>
                </a:solidFill>
              </a:rPr>
              <a:t>实验目的</a:t>
            </a:r>
          </a:p>
          <a:p>
            <a:pPr lvl="0" eaLnBrk="1" hangingPunct="1"/>
            <a:r>
              <a:rPr lang="zh-CN" altLang="en-US" dirty="0">
                <a:solidFill>
                  <a:schemeClr val="hlink"/>
                </a:solidFill>
              </a:rPr>
              <a:t>预习要求</a:t>
            </a:r>
            <a:endParaRPr lang="en-US" altLang="x-none" dirty="0">
              <a:solidFill>
                <a:schemeClr val="hlink"/>
              </a:solidFill>
            </a:endParaRPr>
          </a:p>
          <a:p>
            <a:pPr lvl="0" eaLnBrk="1" hangingPunct="1"/>
            <a:r>
              <a:rPr lang="zh-CN" altLang="en-US" dirty="0">
                <a:solidFill>
                  <a:schemeClr val="hlink"/>
                </a:solidFill>
              </a:rPr>
              <a:t>实验理论</a:t>
            </a:r>
            <a:endParaRPr lang="en-US" altLang="x-none" dirty="0">
              <a:solidFill>
                <a:schemeClr val="hlink"/>
              </a:solidFill>
            </a:endParaRPr>
          </a:p>
          <a:p>
            <a:pPr lvl="0" eaLnBrk="1" hangingPunct="1"/>
            <a:r>
              <a:rPr lang="zh-CN" altLang="en-US" dirty="0">
                <a:solidFill>
                  <a:schemeClr val="hlink"/>
                </a:solidFill>
              </a:rPr>
              <a:t>实验步骤</a:t>
            </a:r>
            <a:endParaRPr lang="en-US" altLang="x-none" dirty="0">
              <a:solidFill>
                <a:schemeClr val="hlink"/>
              </a:solidFill>
            </a:endParaRPr>
          </a:p>
          <a:p>
            <a:pPr lvl="0" eaLnBrk="1" hangingPunct="1"/>
            <a:r>
              <a:rPr lang="zh-CN" altLang="en-US" dirty="0">
                <a:hlinkClick r:id="rId2" action="ppaction://hlinksldjump"/>
              </a:rPr>
              <a:t>实验报告模板</a:t>
            </a:r>
            <a:endParaRPr lang="en-US" altLang="x-none" dirty="0"/>
          </a:p>
          <a:p>
            <a:pPr lvl="0" eaLnBrk="1" hangingPunct="1"/>
            <a:r>
              <a:rPr lang="zh-CN" altLang="en-US" dirty="0">
                <a:hlinkClick r:id="rId3" action="ppaction://hlinksldjump"/>
              </a:rPr>
              <a:t>实验课尾交流</a:t>
            </a:r>
            <a:endParaRPr lang="en-US" altLang="x-none" dirty="0"/>
          </a:p>
          <a:p>
            <a:pPr lvl="0" eaLnBrk="1" hangingPunct="1"/>
            <a:endParaRPr lang="en-US" altLang="x-none" dirty="0"/>
          </a:p>
          <a:p>
            <a:pPr lvl="0" eaLnBrk="1" hangingPunct="1"/>
            <a:endParaRPr lang="en-US" altLang="x-none" dirty="0"/>
          </a:p>
          <a:p>
            <a:pPr lvl="0" eaLnBrk="1" hangingPunct="1"/>
            <a:endParaRPr lang="zh-CN" altLang="en-US" dirty="0"/>
          </a:p>
        </p:txBody>
      </p:sp>
      <p:sp>
        <p:nvSpPr>
          <p:cNvPr id="5125" name="TextBox 4"/>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54</a:t>
            </a:fld>
            <a:endParaRPr lang="en-US" altLang="x-none" sz="1400" b="1" dirty="0">
              <a:latin typeface="Arial" panose="020B0604020202020204" pitchFamily="34" charset="0"/>
              <a:ea typeface="宋体" panose="02010600030101010101" pitchFamily="2" charset="-122"/>
            </a:endParaRPr>
          </a:p>
        </p:txBody>
      </p:sp>
      <p:sp>
        <p:nvSpPr>
          <p:cNvPr id="6147" name="Rectangle 2"/>
          <p:cNvSpPr>
            <a:spLocks noGrp="1"/>
          </p:cNvSpPr>
          <p:nvPr>
            <p:ph type="title"/>
          </p:nvPr>
        </p:nvSpPr>
        <p:spPr>
          <a:xfrm>
            <a:off x="684213" y="1054100"/>
            <a:ext cx="8229600" cy="720725"/>
          </a:xfrm>
        </p:spPr>
        <p:txBody>
          <a:bodyPr vert="horz" wrap="square" anchor="ctr"/>
          <a:lstStyle/>
          <a:p>
            <a:pPr lvl="0" algn="ctr" eaLnBrk="1" hangingPunct="1"/>
            <a:r>
              <a:rPr lang="zh-CN" altLang="en-US" sz="4000" dirty="0"/>
              <a:t>实验目的</a:t>
            </a:r>
          </a:p>
        </p:txBody>
      </p:sp>
      <p:sp>
        <p:nvSpPr>
          <p:cNvPr id="6148" name="Rectangle 5"/>
          <p:cNvSpPr>
            <a:spLocks noGrp="1"/>
          </p:cNvSpPr>
          <p:nvPr>
            <p:ph type="body"/>
          </p:nvPr>
        </p:nvSpPr>
        <p:spPr>
          <a:xfrm>
            <a:off x="684213" y="1412875"/>
            <a:ext cx="8135937" cy="5184775"/>
          </a:xfrm>
        </p:spPr>
        <p:txBody>
          <a:bodyPr vert="horz" wrap="square" anchor="t"/>
          <a:lstStyle/>
          <a:p>
            <a:pPr lvl="0" eaLnBrk="1" hangingPunct="1">
              <a:buNone/>
            </a:pPr>
            <a:endParaRPr lang="en-US" altLang="x-none" dirty="0"/>
          </a:p>
          <a:p>
            <a:pPr marL="812800" lvl="1" indent="-279400" eaLnBrk="1" hangingPunct="1">
              <a:lnSpc>
                <a:spcPct val="110000"/>
              </a:lnSpc>
            </a:pPr>
            <a:endParaRPr lang="en-US" altLang="x-none" dirty="0"/>
          </a:p>
        </p:txBody>
      </p:sp>
      <p:sp>
        <p:nvSpPr>
          <p:cNvPr id="6149"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6150" name="Text Box 6"/>
          <p:cNvSpPr txBox="1"/>
          <p:nvPr/>
        </p:nvSpPr>
        <p:spPr>
          <a:xfrm>
            <a:off x="1116013" y="2420938"/>
            <a:ext cx="7634287" cy="2438400"/>
          </a:xfrm>
          <a:prstGeom prst="rect">
            <a:avLst/>
          </a:prstGeom>
          <a:noFill/>
          <a:ln w="9525">
            <a:noFill/>
          </a:ln>
        </p:spPr>
        <p:txBody>
          <a:bodyPr>
            <a:spAutoFit/>
          </a:bodyPr>
          <a:lstStyle/>
          <a:p>
            <a:pPr lvl="0" eaLnBrk="1" hangingPunct="1"/>
            <a:r>
              <a:rPr lang="zh-CN" altLang="en-US" sz="2800" dirty="0">
                <a:latin typeface="Times New Roman" panose="02020603050405020304" pitchFamily="18" charset="0"/>
                <a:ea typeface="宋体" panose="02010600030101010101" pitchFamily="2" charset="-122"/>
              </a:rPr>
              <a:t>1，掌握PR参数化的概念</a:t>
            </a:r>
          </a:p>
          <a:p>
            <a:pPr lvl="0" eaLnBrk="1" hangingPunct="1"/>
            <a:r>
              <a:rPr lang="zh-CN" altLang="en-US" sz="2800" dirty="0">
                <a:latin typeface="Times New Roman" panose="02020603050405020304" pitchFamily="18" charset="0"/>
                <a:ea typeface="宋体" panose="02010600030101010101" pitchFamily="2" charset="-122"/>
              </a:rPr>
              <a:t>2，掌握PR参数化的意义</a:t>
            </a:r>
          </a:p>
          <a:p>
            <a:pPr lvl="0" eaLnBrk="1" hangingPunct="1"/>
            <a:r>
              <a:rPr lang="zh-CN" altLang="en-US" sz="2800" dirty="0">
                <a:latin typeface="Times New Roman" panose="02020603050405020304" pitchFamily="18" charset="0"/>
                <a:ea typeface="宋体" panose="02010600030101010101" pitchFamily="2" charset="-122"/>
              </a:rPr>
              <a:t>3，掌握自动化测试的理念</a:t>
            </a:r>
          </a:p>
          <a:p>
            <a:pPr lvl="0" eaLnBrk="1" hangingPunct="1"/>
            <a:r>
              <a:rPr lang="zh-CN" altLang="en-US" sz="2800" dirty="0">
                <a:latin typeface="Times New Roman" panose="02020603050405020304" pitchFamily="18" charset="0"/>
                <a:ea typeface="宋体" panose="02010600030101010101" pitchFamily="2" charset="-122"/>
              </a:rPr>
              <a:t>4，掌握PR参数化的方法</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7170" name="Rectangle 2"/>
          <p:cNvSpPr>
            <a:spLocks noGrp="1"/>
          </p:cNvSpPr>
          <p:nvPr>
            <p:ph type="title"/>
          </p:nvPr>
        </p:nvSpPr>
        <p:spPr>
          <a:xfrm>
            <a:off x="539750" y="909638"/>
            <a:ext cx="8229600" cy="792162"/>
          </a:xfrm>
        </p:spPr>
        <p:txBody>
          <a:bodyPr vert="horz" wrap="square" anchor="ctr"/>
          <a:lstStyle/>
          <a:p>
            <a:pPr lvl="0"/>
            <a:r>
              <a:rPr lang="zh-CN" altLang="en-US" dirty="0"/>
              <a:t>实验理论</a:t>
            </a:r>
          </a:p>
        </p:txBody>
      </p:sp>
      <p:sp>
        <p:nvSpPr>
          <p:cNvPr id="7171" name="Rectangle 3"/>
          <p:cNvSpPr>
            <a:spLocks noGrp="1"/>
          </p:cNvSpPr>
          <p:nvPr>
            <p:ph type="body"/>
          </p:nvPr>
        </p:nvSpPr>
        <p:spPr>
          <a:xfrm>
            <a:off x="684213" y="1701800"/>
            <a:ext cx="8229600" cy="4237038"/>
          </a:xfrm>
        </p:spPr>
        <p:txBody>
          <a:bodyPr vert="horz" wrap="square" anchor="t"/>
          <a:lstStyle/>
          <a:p>
            <a:pPr lvl="0">
              <a:buNone/>
            </a:pPr>
            <a:r>
              <a:rPr lang="zh-CN" altLang="en-US" sz="2400" dirty="0"/>
              <a:t>1，脚本参数化的意义</a:t>
            </a:r>
          </a:p>
          <a:p>
            <a:pPr lvl="0">
              <a:buNone/>
            </a:pPr>
            <a:endParaRPr lang="zh-CN" altLang="en-US" sz="2400" dirty="0"/>
          </a:p>
          <a:p>
            <a:pPr lvl="0">
              <a:buNone/>
            </a:pPr>
            <a:r>
              <a:rPr lang="zh-CN" altLang="en-US" sz="2400" dirty="0"/>
              <a:t>	一条普通脚本只能执行某个特定的动作，若想执行另一个动作还得把脚本手动做修改，但是这样做显然不符合自动化的理念，为了解决这个问题，我们引入“参数化”的概念，将脚本参数化后，不需要每次都更改脚本语句就可以执行不同的功能。脚本参数化之前，必需要编辑好参数表。</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8194" name="Rectangle 2"/>
          <p:cNvSpPr>
            <a:spLocks noGrp="1"/>
          </p:cNvSpPr>
          <p:nvPr>
            <p:ph type="title"/>
          </p:nvPr>
        </p:nvSpPr>
        <p:spPr>
          <a:xfrm>
            <a:off x="539750" y="909638"/>
            <a:ext cx="8229600" cy="792162"/>
          </a:xfrm>
        </p:spPr>
        <p:txBody>
          <a:bodyPr vert="horz" wrap="square" anchor="ctr"/>
          <a:lstStyle/>
          <a:p>
            <a:pPr lvl="0"/>
            <a:r>
              <a:rPr lang="zh-CN" altLang="en-US" dirty="0"/>
              <a:t>实验理论</a:t>
            </a:r>
          </a:p>
        </p:txBody>
      </p:sp>
      <p:sp>
        <p:nvSpPr>
          <p:cNvPr id="8195" name="Rectangle 3"/>
          <p:cNvSpPr>
            <a:spLocks noGrp="1"/>
          </p:cNvSpPr>
          <p:nvPr>
            <p:ph type="body"/>
          </p:nvPr>
        </p:nvSpPr>
        <p:spPr>
          <a:xfrm>
            <a:off x="684213" y="1701800"/>
            <a:ext cx="8229600" cy="4237038"/>
          </a:xfrm>
        </p:spPr>
        <p:txBody>
          <a:bodyPr vert="horz" wrap="square" anchor="t"/>
          <a:lstStyle/>
          <a:p>
            <a:pPr lvl="0">
              <a:buNone/>
            </a:pPr>
            <a:r>
              <a:rPr lang="zh-CN" altLang="en-US" sz="2400" dirty="0"/>
              <a:t>1，自动化测试理念</a:t>
            </a:r>
          </a:p>
          <a:p>
            <a:pPr lvl="0">
              <a:buNone/>
            </a:pPr>
            <a:endParaRPr lang="zh-CN" altLang="en-US" sz="2400" dirty="0"/>
          </a:p>
          <a:p>
            <a:pPr lvl="0">
              <a:buNone/>
            </a:pPr>
            <a:r>
              <a:rPr lang="zh-CN" altLang="en-US" sz="2400" dirty="0"/>
              <a:t>	自动测试过程就是通过模拟人工操作，完成对被测试系统的输入，并且对输出进行检验的过程。自动测试是由软件代替人工操作，对被测试系统的 发出指令，模拟操作，完成自动测试过程。</a:t>
            </a:r>
          </a:p>
          <a:p>
            <a:pPr lvl="0">
              <a:buNone/>
            </a:pPr>
            <a:endParaRPr lang="zh-CN" alt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921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57</a:t>
            </a:fld>
            <a:endParaRPr lang="en-US" altLang="x-none" sz="1400" b="1" dirty="0">
              <a:latin typeface="Arial" panose="020B0604020202020204" pitchFamily="34" charset="0"/>
              <a:ea typeface="宋体" panose="02010600030101010101" pitchFamily="2" charset="-122"/>
            </a:endParaRPr>
          </a:p>
        </p:txBody>
      </p:sp>
      <p:sp>
        <p:nvSpPr>
          <p:cNvPr id="9219" name="Rectangle 2"/>
          <p:cNvSpPr>
            <a:spLocks noGrp="1"/>
          </p:cNvSpPr>
          <p:nvPr>
            <p:ph type="title"/>
          </p:nvPr>
        </p:nvSpPr>
        <p:spPr>
          <a:xfrm>
            <a:off x="539750" y="1125538"/>
            <a:ext cx="8229600" cy="792162"/>
          </a:xfrm>
        </p:spPr>
        <p:txBody>
          <a:bodyPr vert="horz" wrap="square" anchor="ctr"/>
          <a:lstStyle/>
          <a:p>
            <a:pPr lvl="0" eaLnBrk="1" hangingPunct="1"/>
            <a:r>
              <a:rPr lang="en-US" altLang="x-none" dirty="0"/>
              <a:t> </a:t>
            </a:r>
            <a:r>
              <a:rPr lang="zh-CN" altLang="en-US" dirty="0"/>
              <a:t>预习要求</a:t>
            </a:r>
          </a:p>
        </p:txBody>
      </p:sp>
      <p:sp>
        <p:nvSpPr>
          <p:cNvPr id="9220" name="Rectangle 5"/>
          <p:cNvSpPr>
            <a:spLocks noGrp="1"/>
          </p:cNvSpPr>
          <p:nvPr>
            <p:ph type="body"/>
          </p:nvPr>
        </p:nvSpPr>
        <p:spPr>
          <a:xfrm>
            <a:off x="612775" y="2276475"/>
            <a:ext cx="8207375" cy="2232025"/>
          </a:xfrm>
        </p:spPr>
        <p:txBody>
          <a:bodyPr vert="horz" wrap="square" anchor="t"/>
          <a:lstStyle/>
          <a:p>
            <a:pPr lvl="0" eaLnBrk="1" hangingPunct="1"/>
            <a:r>
              <a:rPr lang="zh-CN" altLang="en-US" dirty="0"/>
              <a:t>1，仔细阅读实验指导书</a:t>
            </a:r>
          </a:p>
          <a:p>
            <a:pPr lvl="0" eaLnBrk="1" hangingPunct="1"/>
            <a:r>
              <a:rPr lang="zh-CN" altLang="en-US" dirty="0"/>
              <a:t>2，理解参数化的概念和意义</a:t>
            </a:r>
          </a:p>
          <a:p>
            <a:pPr lvl="0" eaLnBrk="1" hangingPunct="1"/>
            <a:r>
              <a:rPr lang="zh-CN" altLang="en-US" dirty="0"/>
              <a:t>3，理解自动化测试的理念</a:t>
            </a:r>
          </a:p>
          <a:p>
            <a:pPr lvl="0" eaLnBrk="1" hangingPunct="1"/>
            <a:r>
              <a:rPr lang="zh-CN" altLang="en-US" dirty="0"/>
              <a:t>4，熟悉参数化的操作步骤</a:t>
            </a:r>
          </a:p>
          <a:p>
            <a:pPr lvl="0" eaLnBrk="1" hangingPunct="1">
              <a:buNone/>
            </a:pPr>
            <a:endParaRPr lang="zh-CN" altLang="en-US" dirty="0"/>
          </a:p>
          <a:p>
            <a:pPr lvl="0" eaLnBrk="1" hangingPunct="1"/>
            <a:endParaRPr lang="en-US" altLang="x-none" dirty="0"/>
          </a:p>
        </p:txBody>
      </p:sp>
      <p:sp>
        <p:nvSpPr>
          <p:cNvPr id="9221"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Scale>
                                      <p:cBhvr>
                                        <p:cTn id="7" dur="1000" decel="50000" fill="hold">
                                          <p:stCondLst>
                                            <p:cond delay="0"/>
                                          </p:stCondLst>
                                        </p:cTn>
                                        <p:tgtEl>
                                          <p:spTgt spid="922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xEl>
                                              <p:pRg st="0" end="0"/>
                                            </p:txEl>
                                          </p:spTgt>
                                        </p:tgtEl>
                                        <p:attrNameLst>
                                          <p:attrName>ppt_x</p:attrName>
                                          <p:attrName>ppt_y</p:attrName>
                                        </p:attrNameLst>
                                      </p:cBhvr>
                                    </p:animMotion>
                                    <p:animEffect transition="in" filter="fade">
                                      <p:cBhvr>
                                        <p:cTn id="9" dur="1000"/>
                                        <p:tgtEl>
                                          <p:spTgt spid="92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9220">
                                            <p:txEl>
                                              <p:pRg st="1" end="1"/>
                                            </p:txEl>
                                          </p:spTgt>
                                        </p:tgtEl>
                                        <p:attrNameLst>
                                          <p:attrName>style.visibility</p:attrName>
                                        </p:attrNameLst>
                                      </p:cBhvr>
                                      <p:to>
                                        <p:strVal val="visible"/>
                                      </p:to>
                                    </p:set>
                                    <p:animScale>
                                      <p:cBhvr>
                                        <p:cTn id="14" dur="1000" decel="50000" fill="hold">
                                          <p:stCondLst>
                                            <p:cond delay="0"/>
                                          </p:stCondLst>
                                        </p:cTn>
                                        <p:tgtEl>
                                          <p:spTgt spid="922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0">
                                            <p:txEl>
                                              <p:pRg st="1" end="1"/>
                                            </p:txEl>
                                          </p:spTgt>
                                        </p:tgtEl>
                                        <p:attrNameLst>
                                          <p:attrName>ppt_x</p:attrName>
                                          <p:attrName>ppt_y</p:attrName>
                                        </p:attrNameLst>
                                      </p:cBhvr>
                                    </p:animMotion>
                                    <p:animEffect transition="in" filter="fade">
                                      <p:cBhvr>
                                        <p:cTn id="16" dur="1000"/>
                                        <p:tgtEl>
                                          <p:spTgt spid="922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220">
                                            <p:txEl>
                                              <p:pRg st="2" end="2"/>
                                            </p:txEl>
                                          </p:spTgt>
                                        </p:tgtEl>
                                        <p:attrNameLst>
                                          <p:attrName>style.visibility</p:attrName>
                                        </p:attrNameLst>
                                      </p:cBhvr>
                                      <p:to>
                                        <p:strVal val="visible"/>
                                      </p:to>
                                    </p:set>
                                    <p:animScale>
                                      <p:cBhvr>
                                        <p:cTn id="21" dur="1000" decel="50000" fill="hold">
                                          <p:stCondLst>
                                            <p:cond delay="0"/>
                                          </p:stCondLst>
                                        </p:cTn>
                                        <p:tgtEl>
                                          <p:spTgt spid="922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220">
                                            <p:txEl>
                                              <p:pRg st="2" end="2"/>
                                            </p:txEl>
                                          </p:spTgt>
                                        </p:tgtEl>
                                        <p:attrNameLst>
                                          <p:attrName>ppt_x</p:attrName>
                                          <p:attrName>ppt_y</p:attrName>
                                        </p:attrNameLst>
                                      </p:cBhvr>
                                    </p:animMotion>
                                    <p:animEffect transition="in" filter="fade">
                                      <p:cBhvr>
                                        <p:cTn id="23" dur="1000"/>
                                        <p:tgtEl>
                                          <p:spTgt spid="92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9220">
                                            <p:txEl>
                                              <p:pRg st="3" end="3"/>
                                            </p:txEl>
                                          </p:spTgt>
                                        </p:tgtEl>
                                        <p:attrNameLst>
                                          <p:attrName>style.visibility</p:attrName>
                                        </p:attrNameLst>
                                      </p:cBhvr>
                                      <p:to>
                                        <p:strVal val="visible"/>
                                      </p:to>
                                    </p:set>
                                    <p:animScale>
                                      <p:cBhvr>
                                        <p:cTn id="28" dur="1000" decel="50000" fill="hold">
                                          <p:stCondLst>
                                            <p:cond delay="0"/>
                                          </p:stCondLst>
                                        </p:cTn>
                                        <p:tgtEl>
                                          <p:spTgt spid="922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220">
                                            <p:txEl>
                                              <p:pRg st="3" end="3"/>
                                            </p:txEl>
                                          </p:spTgt>
                                        </p:tgtEl>
                                        <p:attrNameLst>
                                          <p:attrName>ppt_x</p:attrName>
                                          <p:attrName>ppt_y</p:attrName>
                                        </p:attrNameLst>
                                      </p:cBhvr>
                                    </p:animMotion>
                                    <p:animEffect transition="in" filter="fade">
                                      <p:cBhvr>
                                        <p:cTn id="30" dur="10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024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58</a:t>
            </a:fld>
            <a:endParaRPr lang="en-US" altLang="x-none" sz="1400" b="1" dirty="0">
              <a:latin typeface="Arial" panose="020B0604020202020204" pitchFamily="34" charset="0"/>
              <a:ea typeface="宋体" panose="02010600030101010101" pitchFamily="2" charset="-122"/>
            </a:endParaRPr>
          </a:p>
        </p:txBody>
      </p:sp>
      <p:sp>
        <p:nvSpPr>
          <p:cNvPr id="10243"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0244" name="Rectangle 3"/>
          <p:cNvSpPr>
            <a:spLocks noGrp="1"/>
          </p:cNvSpPr>
          <p:nvPr>
            <p:ph type="body"/>
          </p:nvPr>
        </p:nvSpPr>
        <p:spPr>
          <a:xfrm>
            <a:off x="684213" y="1989138"/>
            <a:ext cx="8231187" cy="4248150"/>
          </a:xfrm>
        </p:spPr>
        <p:txBody>
          <a:bodyPr vert="horz" wrap="square" anchor="t"/>
          <a:lstStyle/>
          <a:p>
            <a:pPr lvl="0">
              <a:lnSpc>
                <a:spcPct val="120000"/>
              </a:lnSpc>
              <a:buNone/>
            </a:pPr>
            <a:r>
              <a:rPr lang="zh-CN" altLang="en-US" dirty="0"/>
              <a:t>一，录制登陆再退出被测系统CRM的脚本。</a:t>
            </a:r>
          </a:p>
          <a:p>
            <a:pPr lvl="0">
              <a:lnSpc>
                <a:spcPct val="120000"/>
              </a:lnSpc>
              <a:buNone/>
            </a:pPr>
            <a:r>
              <a:rPr lang="zh-CN" altLang="en-US" dirty="0"/>
              <a:t>二，编辑参数表。</a:t>
            </a:r>
          </a:p>
          <a:p>
            <a:pPr lvl="0">
              <a:lnSpc>
                <a:spcPct val="120000"/>
              </a:lnSpc>
              <a:buNone/>
            </a:pPr>
            <a:r>
              <a:rPr lang="zh-CN" altLang="en-US" dirty="0"/>
              <a:t>三，循环参数表。</a:t>
            </a:r>
          </a:p>
          <a:p>
            <a:pPr lvl="0">
              <a:lnSpc>
                <a:spcPct val="120000"/>
              </a:lnSpc>
              <a:buNone/>
            </a:pPr>
            <a:r>
              <a:rPr lang="zh-CN" altLang="en-US" dirty="0"/>
              <a:t>四，运行脚本查看参数化结果。</a:t>
            </a:r>
          </a:p>
          <a:p>
            <a:pPr lvl="0">
              <a:lnSpc>
                <a:spcPct val="120000"/>
              </a:lnSpc>
              <a:buNone/>
            </a:pPr>
            <a:endParaRPr lang="zh-CN" altLang="en-US" sz="2000" dirty="0"/>
          </a:p>
          <a:p>
            <a:pPr lvl="0">
              <a:lnSpc>
                <a:spcPct val="120000"/>
              </a:lnSpc>
              <a:buNone/>
            </a:pPr>
            <a:endParaRPr lang="zh-CN" altLang="en-US" sz="2000" dirty="0"/>
          </a:p>
          <a:p>
            <a:pPr lvl="0">
              <a:lnSpc>
                <a:spcPct val="120000"/>
              </a:lnSpc>
              <a:buNone/>
            </a:pPr>
            <a:endParaRPr lang="zh-CN" altLang="en-US" sz="1400" dirty="0"/>
          </a:p>
          <a:p>
            <a:pPr lvl="0">
              <a:lnSpc>
                <a:spcPct val="120000"/>
              </a:lnSpc>
              <a:buNone/>
            </a:pPr>
            <a:endParaRPr lang="zh-CN" altLang="en-US" sz="1400" dirty="0"/>
          </a:p>
          <a:p>
            <a:pPr lvl="0">
              <a:lnSpc>
                <a:spcPct val="120000"/>
              </a:lnSpc>
              <a:buNone/>
            </a:pPr>
            <a:r>
              <a:rPr lang="zh-CN" altLang="en-US" sz="1400" dirty="0"/>
              <a:t>  </a:t>
            </a:r>
          </a:p>
          <a:p>
            <a:pPr lvl="0">
              <a:lnSpc>
                <a:spcPct val="120000"/>
              </a:lnSpc>
              <a:buNone/>
            </a:pPr>
            <a:r>
              <a:rPr lang="zh-CN" altLang="en-US" sz="1400" dirty="0"/>
              <a:t>             </a:t>
            </a:r>
          </a:p>
        </p:txBody>
      </p:sp>
      <p:sp>
        <p:nvSpPr>
          <p:cNvPr id="10245"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10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anim calcmode="lin" valueType="num">
                                      <p:cBhvr additive="base">
                                        <p:cTn id="13" dur="10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anim calcmode="lin" valueType="num">
                                      <p:cBhvr additive="base">
                                        <p:cTn id="19" dur="10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3" end="3"/>
                                            </p:txEl>
                                          </p:spTgt>
                                        </p:tgtEl>
                                        <p:attrNameLst>
                                          <p:attrName>style.visibility</p:attrName>
                                        </p:attrNameLst>
                                      </p:cBhvr>
                                      <p:to>
                                        <p:strVal val="visible"/>
                                      </p:to>
                                    </p:set>
                                    <p:anim calcmode="lin" valueType="num">
                                      <p:cBhvr additive="base">
                                        <p:cTn id="25" dur="100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4">
                                            <p:txEl>
                                              <p:pRg st="8" end="8"/>
                                            </p:txEl>
                                          </p:spTgt>
                                        </p:tgtEl>
                                        <p:attrNameLst>
                                          <p:attrName>style.visibility</p:attrName>
                                        </p:attrNameLst>
                                      </p:cBhvr>
                                      <p:to>
                                        <p:strVal val="visible"/>
                                      </p:to>
                                    </p:set>
                                    <p:anim calcmode="lin" valueType="num">
                                      <p:cBhvr additive="base">
                                        <p:cTn id="31" dur="1000" fill="hold"/>
                                        <p:tgtEl>
                                          <p:spTgt spid="10244">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24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4">
                                            <p:txEl>
                                              <p:pRg st="9" end="9"/>
                                            </p:txEl>
                                          </p:spTgt>
                                        </p:tgtEl>
                                        <p:attrNameLst>
                                          <p:attrName>style.visibility</p:attrName>
                                        </p:attrNameLst>
                                      </p:cBhvr>
                                      <p:to>
                                        <p:strVal val="visible"/>
                                      </p:to>
                                    </p:set>
                                    <p:anim calcmode="lin" valueType="num">
                                      <p:cBhvr additive="base">
                                        <p:cTn id="37" dur="1000" fill="hold"/>
                                        <p:tgtEl>
                                          <p:spTgt spid="10244">
                                            <p:txEl>
                                              <p:pRg st="9" end="9"/>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24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126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59</a:t>
            </a:fld>
            <a:endParaRPr lang="en-US" altLang="x-none" sz="1400" b="1" dirty="0">
              <a:latin typeface="Arial" panose="020B0604020202020204" pitchFamily="34" charset="0"/>
              <a:ea typeface="宋体" panose="02010600030101010101" pitchFamily="2" charset="-122"/>
            </a:endParaRPr>
          </a:p>
        </p:txBody>
      </p:sp>
      <p:sp>
        <p:nvSpPr>
          <p:cNvPr id="11267"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1268"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1269" name="Text Box 5"/>
          <p:cNvSpPr txBox="1"/>
          <p:nvPr/>
        </p:nvSpPr>
        <p:spPr>
          <a:xfrm>
            <a:off x="746125" y="1501775"/>
            <a:ext cx="8366125" cy="5273675"/>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一，录制登陆再退出被测系统CRM的脚本。（必须成功搭建CRM）</a:t>
            </a:r>
          </a:p>
          <a:p>
            <a:pPr lvl="0" eaLnBrk="1" hangingPunct="1"/>
            <a:r>
              <a:rPr lang="zh-CN" altLang="en-US" dirty="0">
                <a:latin typeface="Times New Roman" panose="02020603050405020304" pitchFamily="18" charset="0"/>
                <a:ea typeface="宋体" panose="02010600030101010101" pitchFamily="2" charset="-122"/>
              </a:rPr>
              <a:t>1，程序输入参数填写CRM系统的地址，录制之前还需先启动CRM系统（具体操作步骤请参考CRM搭建ppt），然后点击确定，开始录制。</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11270" name="Picture 6" descr="1"/>
          <p:cNvPicPr>
            <a:picLocks noChangeAspect="1"/>
          </p:cNvPicPr>
          <p:nvPr/>
        </p:nvPicPr>
        <p:blipFill>
          <a:blip r:embed="rId4"/>
          <a:stretch>
            <a:fillRect/>
          </a:stretch>
        </p:blipFill>
        <p:spPr>
          <a:xfrm>
            <a:off x="971550" y="2709863"/>
            <a:ext cx="5762625" cy="31242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611188" y="765175"/>
            <a:ext cx="8229600" cy="792163"/>
          </a:xfrm>
          <a:ln/>
        </p:spPr>
        <p:txBody>
          <a:bodyPr vert="horz" wrap="square" lIns="91440" tIns="45720" rIns="91440" bIns="45720" anchor="ctr"/>
          <a:lstStyle/>
          <a:p>
            <a:pPr lvl="0"/>
            <a:r>
              <a:rPr lang="zh-CN" altLang="en-US" dirty="0"/>
              <a:t>实验理论</a:t>
            </a:r>
          </a:p>
        </p:txBody>
      </p:sp>
      <p:sp>
        <p:nvSpPr>
          <p:cNvPr id="30723" name="Rectangle 3"/>
          <p:cNvSpPr>
            <a:spLocks noGrp="1"/>
          </p:cNvSpPr>
          <p:nvPr>
            <p:ph type="body"/>
          </p:nvPr>
        </p:nvSpPr>
        <p:spPr>
          <a:xfrm>
            <a:off x="684213" y="1341438"/>
            <a:ext cx="8208962" cy="5327650"/>
          </a:xfrm>
          <a:ln/>
        </p:spPr>
        <p:txBody>
          <a:bodyPr vert="horz" wrap="square" lIns="91440" tIns="45720" rIns="91440" bIns="45720" anchor="t"/>
          <a:lstStyle/>
          <a:p>
            <a:pPr lvl="0"/>
            <a:r>
              <a:rPr lang="zh-CN" altLang="en-US" dirty="0"/>
              <a:t>2 PR简介</a:t>
            </a:r>
          </a:p>
          <a:p>
            <a:pPr lvl="0">
              <a:buNone/>
            </a:pPr>
            <a:r>
              <a:rPr lang="zh-CN" altLang="en-US" sz="2400" dirty="0"/>
              <a:t>    PR是一款自动化压力测试工具，通过加载不同的测试组件，实现面向不同协议的测试，通过模拟多种正常、峰值以及异常负载条件来对系统的各项性能指标，找出性能方面的问题，发现性能瓶颈，优化设计。</a:t>
            </a:r>
          </a:p>
          <a:p>
            <a:pPr lvl="0">
              <a:buNone/>
            </a:pPr>
            <a:r>
              <a:rPr lang="zh-CN" altLang="en-US" sz="2400" dirty="0"/>
              <a:t>    PR自动测试工具适用于常规压力测试、极限压力测试、负载测试、可靠性测试等，可以提高测试效率，降低测试人工成本，帮助用户找被测对象的缺陷，特别是对于一些通过手工测试很难发现的缺陷。</a:t>
            </a:r>
          </a:p>
          <a:p>
            <a:pPr lvl="0">
              <a:buNone/>
            </a:pPr>
            <a:r>
              <a:rPr lang="zh-CN" altLang="en-US" sz="2400" dirty="0"/>
              <a:t>    PR可以进行</a:t>
            </a:r>
          </a:p>
          <a:p>
            <a:pPr lvl="0">
              <a:buNone/>
            </a:pPr>
            <a:r>
              <a:rPr lang="zh-CN" altLang="en-US" sz="2400" dirty="0"/>
              <a:t>    基于HTTP协议的性能测试，一般为B/S架构的Web程序</a:t>
            </a:r>
          </a:p>
          <a:p>
            <a:pPr lvl="0">
              <a:buNone/>
            </a:pPr>
            <a:r>
              <a:rPr lang="zh-CN" altLang="en-US" sz="2400" dirty="0"/>
              <a:t>    基于SOKCET协议的性能测试，一般为C/S架构的桌面程序。</a:t>
            </a:r>
          </a:p>
          <a:p>
            <a:pPr lvl="0">
              <a:buNone/>
            </a:pPr>
            <a:endParaRPr lang="zh-CN" altLang="en-US" sz="2400" dirty="0"/>
          </a:p>
          <a:p>
            <a:pPr lvl="0">
              <a:buNone/>
            </a:pPr>
            <a:endParaRPr lang="zh-CN" altLang="en-US" sz="2400" dirty="0"/>
          </a:p>
          <a:p>
            <a:pPr lvl="0">
              <a:buNone/>
            </a:pPr>
            <a:endParaRPr lang="zh-CN" altLang="en-US" sz="700" dirty="0"/>
          </a:p>
          <a:p>
            <a:pPr lvl="0">
              <a:buNone/>
            </a:pPr>
            <a:r>
              <a:rPr lang="zh-CN" altLang="en-US" sz="700" dirty="0"/>
              <a:t>   </a:t>
            </a:r>
            <a:endParaRPr lang="zh-CN" altLang="en-US" sz="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229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60</a:t>
            </a:fld>
            <a:endParaRPr lang="en-US" altLang="x-none" sz="1400" b="1" dirty="0">
              <a:latin typeface="Arial" panose="020B0604020202020204" pitchFamily="34" charset="0"/>
              <a:ea typeface="宋体" panose="02010600030101010101" pitchFamily="2" charset="-122"/>
            </a:endParaRPr>
          </a:p>
        </p:txBody>
      </p:sp>
      <p:sp>
        <p:nvSpPr>
          <p:cNvPr id="12291" name="Rectangle 2"/>
          <p:cNvSpPr>
            <a:spLocks noGrp="1"/>
          </p:cNvSpPr>
          <p:nvPr>
            <p:ph type="title"/>
          </p:nvPr>
        </p:nvSpPr>
        <p:spPr>
          <a:xfrm>
            <a:off x="684213" y="693738"/>
            <a:ext cx="8229600" cy="649287"/>
          </a:xfrm>
        </p:spPr>
        <p:txBody>
          <a:bodyPr vert="horz" wrap="square" anchor="ctr"/>
          <a:lstStyle/>
          <a:p>
            <a:pPr lvl="0" eaLnBrk="1" hangingPunct="1"/>
            <a:r>
              <a:rPr lang="zh-CN" altLang="en-US" sz="3600" dirty="0"/>
              <a:t>实验步骤</a:t>
            </a:r>
            <a:endParaRPr lang="en-US" altLang="x-none" sz="3600" dirty="0"/>
          </a:p>
        </p:txBody>
      </p:sp>
      <p:sp>
        <p:nvSpPr>
          <p:cNvPr id="12292"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2293" name="Text Box 5"/>
          <p:cNvSpPr txBox="1"/>
          <p:nvPr/>
        </p:nvSpPr>
        <p:spPr>
          <a:xfrm>
            <a:off x="684213" y="1485900"/>
            <a:ext cx="7769225" cy="4359275"/>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2，输入用户名test 密码test（或者admin admin；test1，test1），点击登录。</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12294" name="Picture 6" descr="2"/>
          <p:cNvPicPr>
            <a:picLocks noChangeAspect="1"/>
          </p:cNvPicPr>
          <p:nvPr/>
        </p:nvPicPr>
        <p:blipFill>
          <a:blip r:embed="rId4"/>
          <a:stretch>
            <a:fillRect/>
          </a:stretch>
        </p:blipFill>
        <p:spPr>
          <a:xfrm>
            <a:off x="1044575" y="2133600"/>
            <a:ext cx="6804025" cy="393382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331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61</a:t>
            </a:fld>
            <a:endParaRPr lang="en-US" altLang="x-none" sz="1400" b="1" dirty="0">
              <a:latin typeface="Arial" panose="020B0604020202020204" pitchFamily="34" charset="0"/>
              <a:ea typeface="宋体" panose="02010600030101010101" pitchFamily="2" charset="-122"/>
            </a:endParaRPr>
          </a:p>
        </p:txBody>
      </p:sp>
      <p:sp>
        <p:nvSpPr>
          <p:cNvPr id="13315" name="Rectangle 2"/>
          <p:cNvSpPr>
            <a:spLocks noGrp="1"/>
          </p:cNvSpPr>
          <p:nvPr>
            <p:ph type="title"/>
          </p:nvPr>
        </p:nvSpPr>
        <p:spPr>
          <a:xfrm>
            <a:off x="539750" y="620713"/>
            <a:ext cx="8229600" cy="792162"/>
          </a:xfrm>
        </p:spPr>
        <p:txBody>
          <a:bodyPr vert="horz" wrap="square" anchor="ctr"/>
          <a:lstStyle/>
          <a:p>
            <a:pPr lvl="0" eaLnBrk="1" hangingPunct="1"/>
            <a:r>
              <a:rPr lang="zh-CN" altLang="en-US" sz="3200" dirty="0"/>
              <a:t>实验步骤</a:t>
            </a:r>
          </a:p>
        </p:txBody>
      </p:sp>
      <p:sp>
        <p:nvSpPr>
          <p:cNvPr id="13316"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3317" name="Text Box 5"/>
          <p:cNvSpPr txBox="1"/>
          <p:nvPr/>
        </p:nvSpPr>
        <p:spPr>
          <a:xfrm>
            <a:off x="973138" y="1268413"/>
            <a:ext cx="8064500" cy="3597275"/>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3，退出系统</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13318" name="Picture 6" descr="7"/>
          <p:cNvPicPr>
            <a:picLocks noChangeAspect="1"/>
          </p:cNvPicPr>
          <p:nvPr/>
        </p:nvPicPr>
        <p:blipFill>
          <a:blip r:embed="rId4"/>
          <a:stretch>
            <a:fillRect/>
          </a:stretch>
        </p:blipFill>
        <p:spPr>
          <a:xfrm>
            <a:off x="1046163" y="1917700"/>
            <a:ext cx="6551612" cy="3527425"/>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433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62</a:t>
            </a:fld>
            <a:endParaRPr lang="en-US" altLang="x-none" sz="1400" b="1" dirty="0">
              <a:latin typeface="Arial" panose="020B0604020202020204" pitchFamily="34" charset="0"/>
              <a:ea typeface="宋体" panose="02010600030101010101" pitchFamily="2" charset="-122"/>
            </a:endParaRPr>
          </a:p>
        </p:txBody>
      </p:sp>
      <p:sp>
        <p:nvSpPr>
          <p:cNvPr id="14339" name="Rectangle 2"/>
          <p:cNvSpPr>
            <a:spLocks noGrp="1"/>
          </p:cNvSpPr>
          <p:nvPr>
            <p:ph type="title"/>
          </p:nvPr>
        </p:nvSpPr>
        <p:spPr>
          <a:xfrm>
            <a:off x="466725" y="765175"/>
            <a:ext cx="8229600" cy="792163"/>
          </a:xfrm>
        </p:spPr>
        <p:txBody>
          <a:bodyPr vert="horz" wrap="square" anchor="ctr"/>
          <a:lstStyle/>
          <a:p>
            <a:pPr lvl="0" eaLnBrk="1" hangingPunct="1"/>
            <a:r>
              <a:rPr lang="zh-CN" altLang="en-US" sz="3600" dirty="0"/>
              <a:t>实验步骤</a:t>
            </a:r>
          </a:p>
        </p:txBody>
      </p:sp>
      <p:sp>
        <p:nvSpPr>
          <p:cNvPr id="14340"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4341" name="Text Box 5"/>
          <p:cNvSpPr txBox="1"/>
          <p:nvPr/>
        </p:nvSpPr>
        <p:spPr>
          <a:xfrm>
            <a:off x="850900" y="1355725"/>
            <a:ext cx="7610475" cy="396875"/>
          </a:xfrm>
          <a:prstGeom prst="rect">
            <a:avLst/>
          </a:prstGeom>
          <a:noFill/>
          <a:ln w="9525">
            <a:noFill/>
          </a:ln>
        </p:spPr>
        <p:txBody>
          <a:bodyPr>
            <a:spAutoFit/>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14342" name="Text Box 6"/>
          <p:cNvSpPr txBox="1"/>
          <p:nvPr/>
        </p:nvSpPr>
        <p:spPr>
          <a:xfrm>
            <a:off x="900113" y="1557338"/>
            <a:ext cx="8020050" cy="4054475"/>
          </a:xfrm>
          <a:prstGeom prst="rect">
            <a:avLst/>
          </a:prstGeom>
          <a:noFill/>
          <a:ln w="9525">
            <a:noFill/>
          </a:ln>
        </p:spPr>
        <p:txBody>
          <a:bodyPr>
            <a:spAutoFit/>
          </a:bodyPr>
          <a:lstStyle/>
          <a:p>
            <a:pPr lvl="0" eaLnBrk="1" hangingPunct="1"/>
            <a:r>
              <a:rPr lang="zh-CN" altLang="en-US" dirty="0">
                <a:latin typeface="Times New Roman" panose="02020603050405020304" pitchFamily="18" charset="0"/>
                <a:ea typeface="宋体" panose="02010600030101010101" pitchFamily="2" charset="-122"/>
              </a:rPr>
              <a:t>4，查看脚本，执行脚本。</a:t>
            </a: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a:p>
            <a:pPr lvl="0" eaLnBrk="1" hangingPunct="1"/>
            <a:endParaRPr lang="zh-CN" altLang="en-US" dirty="0">
              <a:latin typeface="Times New Roman" panose="02020603050405020304" pitchFamily="18" charset="0"/>
              <a:ea typeface="宋体" panose="02010600030101010101" pitchFamily="2" charset="-122"/>
            </a:endParaRPr>
          </a:p>
        </p:txBody>
      </p:sp>
      <p:pic>
        <p:nvPicPr>
          <p:cNvPr id="14343" name="Picture 7" descr="6"/>
          <p:cNvPicPr>
            <a:picLocks noChangeAspect="1"/>
          </p:cNvPicPr>
          <p:nvPr/>
        </p:nvPicPr>
        <p:blipFill>
          <a:blip r:embed="rId4"/>
          <a:stretch>
            <a:fillRect/>
          </a:stretch>
        </p:blipFill>
        <p:spPr>
          <a:xfrm>
            <a:off x="1331913" y="2133600"/>
            <a:ext cx="6086475" cy="2663825"/>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2"/>
          <a:stretch>
            <a:fillRect/>
          </a:stretch>
        </p:blipFill>
        <p:spPr>
          <a:xfrm>
            <a:off x="635" y="0"/>
            <a:ext cx="9142730" cy="6857365"/>
          </a:xfrm>
          <a:prstGeom prst="rect">
            <a:avLst/>
          </a:prstGeom>
        </p:spPr>
      </p:pic>
      <p:sp>
        <p:nvSpPr>
          <p:cNvPr id="17410" name="Rectangle 2"/>
          <p:cNvSpPr>
            <a:spLocks noGrp="1"/>
          </p:cNvSpPr>
          <p:nvPr>
            <p:ph type="title"/>
          </p:nvPr>
        </p:nvSpPr>
        <p:spPr>
          <a:xfrm>
            <a:off x="539750" y="765175"/>
            <a:ext cx="8229600" cy="792163"/>
          </a:xfrm>
        </p:spPr>
        <p:txBody>
          <a:bodyPr vert="horz" wrap="square" anchor="ctr"/>
          <a:lstStyle/>
          <a:p>
            <a:pPr lvl="0"/>
            <a:r>
              <a:rPr lang="zh-CN" altLang="en-US" dirty="0"/>
              <a:t>实验步骤</a:t>
            </a:r>
          </a:p>
        </p:txBody>
      </p:sp>
      <p:sp>
        <p:nvSpPr>
          <p:cNvPr id="17411" name="Rectangle 3"/>
          <p:cNvSpPr>
            <a:spLocks noGrp="1"/>
          </p:cNvSpPr>
          <p:nvPr>
            <p:ph type="body"/>
          </p:nvPr>
        </p:nvSpPr>
        <p:spPr/>
        <p:txBody>
          <a:bodyPr vert="horz" wrap="square" anchor="t"/>
          <a:lstStyle/>
          <a:p>
            <a:pPr lvl="0">
              <a:buNone/>
            </a:pPr>
            <a:r>
              <a:rPr lang="zh-CN" altLang="en-US" sz="2000" dirty="0"/>
              <a:t>2，把username和password部分的脚本进行参数化，然后设置好参数表。如下图。</a:t>
            </a:r>
          </a:p>
        </p:txBody>
      </p:sp>
      <p:pic>
        <p:nvPicPr>
          <p:cNvPr id="2" name="图片 1"/>
          <p:cNvPicPr>
            <a:picLocks noChangeAspect="1"/>
          </p:cNvPicPr>
          <p:nvPr/>
        </p:nvPicPr>
        <p:blipFill>
          <a:blip r:embed="rId3"/>
          <a:stretch>
            <a:fillRect/>
          </a:stretch>
        </p:blipFill>
        <p:spPr>
          <a:xfrm>
            <a:off x="1228725" y="2048510"/>
            <a:ext cx="6685915" cy="290385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635"/>
            <a:ext cx="9142730" cy="6857365"/>
          </a:xfrm>
          <a:prstGeom prst="rect">
            <a:avLst/>
          </a:prstGeom>
        </p:spPr>
      </p:pic>
      <p:pic>
        <p:nvPicPr>
          <p:cNvPr id="3" name="图片 2"/>
          <p:cNvPicPr>
            <a:picLocks noChangeAspect="1"/>
          </p:cNvPicPr>
          <p:nvPr/>
        </p:nvPicPr>
        <p:blipFill>
          <a:blip r:embed="rId3"/>
          <a:stretch>
            <a:fillRect/>
          </a:stretch>
        </p:blipFill>
        <p:spPr>
          <a:xfrm>
            <a:off x="609600" y="925830"/>
            <a:ext cx="7583170" cy="424751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pic>
        <p:nvPicPr>
          <p:cNvPr id="3" name="图片 2"/>
          <p:cNvPicPr>
            <a:picLocks noChangeAspect="1"/>
          </p:cNvPicPr>
          <p:nvPr/>
        </p:nvPicPr>
        <p:blipFill>
          <a:blip r:embed="rId3"/>
          <a:stretch>
            <a:fillRect/>
          </a:stretch>
        </p:blipFill>
        <p:spPr>
          <a:xfrm>
            <a:off x="884555" y="1491615"/>
            <a:ext cx="7714615" cy="4776470"/>
          </a:xfrm>
          <a:prstGeom prst="rect">
            <a:avLst/>
          </a:prstGeom>
        </p:spPr>
      </p:pic>
      <p:sp>
        <p:nvSpPr>
          <p:cNvPr id="4" name="文本框 3"/>
          <p:cNvSpPr txBox="1"/>
          <p:nvPr/>
        </p:nvSpPr>
        <p:spPr>
          <a:xfrm>
            <a:off x="1155700" y="926465"/>
            <a:ext cx="3703955" cy="396240"/>
          </a:xfrm>
          <a:prstGeom prst="rect">
            <a:avLst/>
          </a:prstGeom>
          <a:noFill/>
        </p:spPr>
        <p:txBody>
          <a:bodyPr wrap="square" rtlCol="0">
            <a:spAutoFit/>
          </a:bodyPr>
          <a:lstStyle/>
          <a:p>
            <a:r>
              <a:rPr lang="zh-CN" altLang="en-US"/>
              <a:t>参数表设计：</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pic>
        <p:nvPicPr>
          <p:cNvPr id="3" name="图片 2"/>
          <p:cNvPicPr>
            <a:picLocks noChangeAspect="1"/>
          </p:cNvPicPr>
          <p:nvPr/>
        </p:nvPicPr>
        <p:blipFill>
          <a:blip r:embed="rId3"/>
          <a:stretch>
            <a:fillRect/>
          </a:stretch>
        </p:blipFill>
        <p:spPr>
          <a:xfrm>
            <a:off x="652780" y="1045845"/>
            <a:ext cx="7837805" cy="476504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pic>
        <p:nvPicPr>
          <p:cNvPr id="3" name="图片 2"/>
          <p:cNvPicPr>
            <a:picLocks noChangeAspect="1"/>
          </p:cNvPicPr>
          <p:nvPr/>
        </p:nvPicPr>
        <p:blipFill>
          <a:blip r:embed="rId3"/>
          <a:stretch>
            <a:fillRect/>
          </a:stretch>
        </p:blipFill>
        <p:spPr>
          <a:xfrm>
            <a:off x="629285" y="904875"/>
            <a:ext cx="7885430" cy="504761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pic>
        <p:nvPicPr>
          <p:cNvPr id="3" name="图片 2"/>
          <p:cNvPicPr>
            <a:picLocks noChangeAspect="1"/>
          </p:cNvPicPr>
          <p:nvPr/>
        </p:nvPicPr>
        <p:blipFill>
          <a:blip r:embed="rId3"/>
          <a:stretch>
            <a:fillRect/>
          </a:stretch>
        </p:blipFill>
        <p:spPr>
          <a:xfrm>
            <a:off x="591185" y="850265"/>
            <a:ext cx="7961630" cy="515747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pic>
        <p:nvPicPr>
          <p:cNvPr id="3" name="图片 2"/>
          <p:cNvPicPr>
            <a:picLocks noChangeAspect="1"/>
          </p:cNvPicPr>
          <p:nvPr/>
        </p:nvPicPr>
        <p:blipFill>
          <a:blip r:embed="rId3"/>
          <a:stretch>
            <a:fillRect/>
          </a:stretch>
        </p:blipFill>
        <p:spPr>
          <a:xfrm>
            <a:off x="591185" y="883285"/>
            <a:ext cx="7961630" cy="54571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827088" y="909638"/>
            <a:ext cx="8229600" cy="792162"/>
          </a:xfrm>
          <a:ln/>
        </p:spPr>
        <p:txBody>
          <a:bodyPr vert="horz" wrap="square" lIns="91440" tIns="45720" rIns="91440" bIns="45720" anchor="ctr"/>
          <a:lstStyle/>
          <a:p>
            <a:pPr lvl="0"/>
            <a:r>
              <a:rPr lang="zh-CN" altLang="en-US" dirty="0"/>
              <a:t>软硬件环境要求</a:t>
            </a:r>
          </a:p>
        </p:txBody>
      </p:sp>
      <p:sp>
        <p:nvSpPr>
          <p:cNvPr id="31747" name="Rectangle 3"/>
          <p:cNvSpPr>
            <a:spLocks noGrp="1"/>
          </p:cNvSpPr>
          <p:nvPr>
            <p:ph type="body"/>
          </p:nvPr>
        </p:nvSpPr>
        <p:spPr>
          <a:xfrm>
            <a:off x="755650" y="1773238"/>
            <a:ext cx="8229600" cy="3744912"/>
          </a:xfrm>
          <a:ln/>
        </p:spPr>
        <p:txBody>
          <a:bodyPr vert="horz" wrap="square" lIns="91440" tIns="45720" rIns="91440" bIns="45720" anchor="t"/>
          <a:lstStyle/>
          <a:p>
            <a:pPr lvl="0">
              <a:lnSpc>
                <a:spcPct val="80000"/>
              </a:lnSpc>
              <a:buNone/>
            </a:pPr>
            <a:r>
              <a:rPr lang="zh-CN" altLang="en-US" sz="2400" dirty="0"/>
              <a:t>在安装本软件之前请确认系统配置符合以下条件（</a:t>
            </a:r>
            <a:r>
              <a:rPr lang="zh-CN" altLang="en-US" sz="2400" dirty="0">
                <a:solidFill>
                  <a:srgbClr val="FF0000"/>
                </a:solidFill>
              </a:rPr>
              <a:t>后续实验要求和本实验一致，故后续实验不再赘述</a:t>
            </a:r>
            <a:r>
              <a:rPr lang="zh-CN" altLang="en-US" sz="2400" dirty="0"/>
              <a:t>）：</a:t>
            </a:r>
          </a:p>
          <a:p>
            <a:pPr lvl="0">
              <a:lnSpc>
                <a:spcPct val="80000"/>
              </a:lnSpc>
              <a:buNone/>
            </a:pPr>
            <a:endParaRPr lang="zh-CN" altLang="en-US" sz="2400" dirty="0"/>
          </a:p>
          <a:p>
            <a:pPr lvl="0">
              <a:lnSpc>
                <a:spcPct val="80000"/>
              </a:lnSpc>
              <a:buNone/>
            </a:pPr>
            <a:r>
              <a:rPr lang="zh-CN" altLang="en-US" sz="2400" dirty="0"/>
              <a:t>一  硬件环境：</a:t>
            </a:r>
          </a:p>
          <a:p>
            <a:pPr lvl="0">
              <a:lnSpc>
                <a:spcPct val="80000"/>
              </a:lnSpc>
              <a:buNone/>
            </a:pPr>
            <a:r>
              <a:rPr lang="zh-CN" altLang="en-US" sz="2400" dirty="0"/>
              <a:t>1  PC机一台</a:t>
            </a:r>
          </a:p>
          <a:p>
            <a:pPr lvl="0">
              <a:lnSpc>
                <a:spcPct val="80000"/>
              </a:lnSpc>
              <a:buNone/>
            </a:pPr>
            <a:r>
              <a:rPr lang="zh-CN" altLang="en-US" sz="2400" dirty="0"/>
              <a:t>2  </a:t>
            </a:r>
            <a:r>
              <a:rPr lang="en-US" altLang="x-none" sz="2400" dirty="0"/>
              <a:t>内存要求：不少于</a:t>
            </a:r>
            <a:r>
              <a:rPr lang="en-US" altLang="zh-CN" sz="2400" dirty="0"/>
              <a:t>128M</a:t>
            </a:r>
          </a:p>
          <a:p>
            <a:pPr lvl="0">
              <a:lnSpc>
                <a:spcPct val="80000"/>
              </a:lnSpc>
              <a:buNone/>
            </a:pPr>
            <a:r>
              <a:rPr lang="zh-CN" altLang="en-US" sz="2400" dirty="0"/>
              <a:t>3  磁盘空间要求</a:t>
            </a:r>
            <a:r>
              <a:rPr lang="en-US" altLang="x-none" sz="2400" dirty="0"/>
              <a:t> </a:t>
            </a:r>
            <a:r>
              <a:rPr lang="zh-CN" altLang="en-US" sz="2400" dirty="0"/>
              <a:t>：</a:t>
            </a:r>
            <a:r>
              <a:rPr lang="en-US" altLang="x-none" sz="2400" dirty="0"/>
              <a:t>不少于</a:t>
            </a:r>
            <a:r>
              <a:rPr lang="en-US" altLang="zh-CN" sz="2400" dirty="0"/>
              <a:t>150M</a:t>
            </a:r>
            <a:r>
              <a:rPr lang="en-US" altLang="x-none" sz="2400" dirty="0"/>
              <a:t>剩余磁盘空间</a:t>
            </a:r>
          </a:p>
          <a:p>
            <a:pPr lvl="0">
              <a:lnSpc>
                <a:spcPct val="80000"/>
              </a:lnSpc>
              <a:buNone/>
            </a:pPr>
            <a:r>
              <a:rPr lang="en-US" altLang="x-none" sz="2400" dirty="0"/>
              <a:t>  </a:t>
            </a:r>
          </a:p>
          <a:p>
            <a:pPr lvl="0">
              <a:lnSpc>
                <a:spcPct val="80000"/>
              </a:lnSpc>
              <a:buNone/>
            </a:pPr>
            <a:endParaRPr lang="zh-CN" altLang="en-US" sz="2400" dirty="0">
              <a:solidFill>
                <a:srgbClr val="FF0000"/>
              </a:solidFill>
            </a:endParaRPr>
          </a:p>
          <a:p>
            <a:pPr lvl="0">
              <a:lnSpc>
                <a:spcPct val="80000"/>
              </a:lnSpc>
            </a:pPr>
            <a:endParaRPr lang="zh-CN" altLang="en-US" sz="2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pic>
        <p:nvPicPr>
          <p:cNvPr id="3" name="图片 2"/>
          <p:cNvPicPr>
            <a:picLocks noChangeAspect="1"/>
          </p:cNvPicPr>
          <p:nvPr/>
        </p:nvPicPr>
        <p:blipFill>
          <a:blip r:embed="rId3"/>
          <a:stretch>
            <a:fillRect/>
          </a:stretch>
        </p:blipFill>
        <p:spPr>
          <a:xfrm>
            <a:off x="648335" y="975995"/>
            <a:ext cx="7847330" cy="474853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pic>
        <p:nvPicPr>
          <p:cNvPr id="3" name="图片 2"/>
          <p:cNvPicPr>
            <a:picLocks noChangeAspect="1"/>
          </p:cNvPicPr>
          <p:nvPr/>
        </p:nvPicPr>
        <p:blipFill>
          <a:blip r:embed="rId3"/>
          <a:stretch>
            <a:fillRect/>
          </a:stretch>
        </p:blipFill>
        <p:spPr>
          <a:xfrm>
            <a:off x="591185" y="987425"/>
            <a:ext cx="7961630" cy="524827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a:off x="635" y="0"/>
            <a:ext cx="9142730" cy="6857365"/>
          </a:xfrm>
          <a:prstGeom prst="rect">
            <a:avLst/>
          </a:prstGeom>
        </p:spPr>
      </p:pic>
      <p:sp>
        <p:nvSpPr>
          <p:cNvPr id="19458" name="Rectangle 2"/>
          <p:cNvSpPr>
            <a:spLocks noGrp="1"/>
          </p:cNvSpPr>
          <p:nvPr>
            <p:ph type="title"/>
          </p:nvPr>
        </p:nvSpPr>
        <p:spPr>
          <a:xfrm>
            <a:off x="612775" y="620713"/>
            <a:ext cx="8229600" cy="792162"/>
          </a:xfrm>
        </p:spPr>
        <p:txBody>
          <a:bodyPr vert="horz" wrap="square" anchor="ctr"/>
          <a:lstStyle/>
          <a:p>
            <a:pPr lvl="0"/>
            <a:r>
              <a:rPr lang="zh-CN" altLang="en-US" dirty="0"/>
              <a:t>实验步骤</a:t>
            </a:r>
          </a:p>
        </p:txBody>
      </p:sp>
      <p:sp>
        <p:nvSpPr>
          <p:cNvPr id="19459" name="Rectangle 3"/>
          <p:cNvSpPr>
            <a:spLocks noGrp="1"/>
          </p:cNvSpPr>
          <p:nvPr>
            <p:ph type="body"/>
          </p:nvPr>
        </p:nvSpPr>
        <p:spPr/>
        <p:txBody>
          <a:bodyPr vert="horz" wrap="square" anchor="t"/>
          <a:lstStyle/>
          <a:p>
            <a:pPr lvl="0">
              <a:buNone/>
            </a:pPr>
            <a:r>
              <a:rPr lang="zh-CN" altLang="en-US" sz="2000" dirty="0"/>
              <a:t>四，运行脚本，结果如下图，说明循环参数表成功。</a:t>
            </a:r>
          </a:p>
          <a:p>
            <a:pPr lvl="0">
              <a:buNone/>
            </a:pPr>
            <a:endParaRPr lang="zh-CN" altLang="en-US" sz="2000" dirty="0"/>
          </a:p>
          <a:p>
            <a:pPr lvl="0">
              <a:buNone/>
            </a:pPr>
            <a:endParaRPr lang="zh-CN" altLang="en-US" sz="2000" dirty="0"/>
          </a:p>
        </p:txBody>
      </p:sp>
      <p:pic>
        <p:nvPicPr>
          <p:cNvPr id="2" name="图片 1"/>
          <p:cNvPicPr>
            <a:picLocks noChangeAspect="1"/>
          </p:cNvPicPr>
          <p:nvPr/>
        </p:nvPicPr>
        <p:blipFill>
          <a:blip r:embed="rId3"/>
          <a:stretch>
            <a:fillRect/>
          </a:stretch>
        </p:blipFill>
        <p:spPr>
          <a:xfrm>
            <a:off x="1308100" y="3716020"/>
            <a:ext cx="5485765" cy="2923540"/>
          </a:xfrm>
          <a:prstGeom prst="rect">
            <a:avLst/>
          </a:prstGeom>
        </p:spPr>
      </p:pic>
      <p:pic>
        <p:nvPicPr>
          <p:cNvPr id="3" name="图片 2"/>
          <p:cNvPicPr>
            <a:picLocks noChangeAspect="1"/>
          </p:cNvPicPr>
          <p:nvPr/>
        </p:nvPicPr>
        <p:blipFill>
          <a:blip r:embed="rId4"/>
          <a:stretch>
            <a:fillRect/>
          </a:stretch>
        </p:blipFill>
        <p:spPr>
          <a:xfrm>
            <a:off x="1229360" y="1755775"/>
            <a:ext cx="3314065" cy="173545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4098" name="Rectangle 2"/>
          <p:cNvSpPr>
            <a:spLocks noGrp="1"/>
          </p:cNvSpPr>
          <p:nvPr>
            <p:ph type="ctrTitle"/>
          </p:nvPr>
        </p:nvSpPr>
        <p:spPr>
          <a:xfrm>
            <a:off x="323850" y="1447800"/>
            <a:ext cx="8640763" cy="3349625"/>
          </a:xfrm>
        </p:spPr>
        <p:txBody>
          <a:bodyPr vert="horz" wrap="square" anchor="ctr"/>
          <a:lstStyle>
            <a:lvl1pPr lvl="0">
              <a:defRPr/>
            </a:lvl1pPr>
          </a:lstStyle>
          <a:p>
            <a:pPr lvl="0" algn="ctr" eaLnBrk="1" hangingPunct="1"/>
            <a:br>
              <a:rPr lang="en-US" altLang="x-none" sz="3600" dirty="0"/>
            </a:br>
            <a:r>
              <a:rPr lang="zh-CN" altLang="en-US" sz="4200" dirty="0"/>
              <a:t>Performance Runner</a:t>
            </a:r>
            <a:r>
              <a:rPr lang="en-US" altLang="x-none" sz="4200" dirty="0"/>
              <a:t> </a:t>
            </a:r>
            <a:r>
              <a:rPr lang="zh-CN" altLang="en-US" sz="4200" dirty="0"/>
              <a:t>实验</a:t>
            </a:r>
            <a:br>
              <a:rPr lang="zh-CN" altLang="en-US" sz="4200" dirty="0"/>
            </a:br>
            <a:br>
              <a:rPr lang="zh-CN" altLang="en-US" sz="3600" dirty="0"/>
            </a:br>
            <a:r>
              <a:rPr lang="zh-CN" altLang="en-US" sz="2800" dirty="0"/>
              <a:t>实验5：添加事务</a:t>
            </a:r>
            <a:endParaRPr lang="en-US" altLang="x-none" sz="2800" dirty="0"/>
          </a:p>
        </p:txBody>
      </p:sp>
      <p:sp>
        <p:nvSpPr>
          <p:cNvPr id="4099" name="Rectangle 2"/>
          <p:cNvSpPr txBox="1"/>
          <p:nvPr/>
        </p:nvSpPr>
        <p:spPr>
          <a:xfrm>
            <a:off x="455613" y="3784600"/>
            <a:ext cx="8640762" cy="2209800"/>
          </a:xfrm>
          <a:prstGeom prst="rect">
            <a:avLst/>
          </a:prstGeom>
          <a:noFill/>
          <a:ln w="9525">
            <a:noFill/>
          </a:ln>
        </p:spPr>
        <p:txBody>
          <a:bodyPr anchor="ctr"/>
          <a:lstStyle/>
          <a:p>
            <a:pPr lvl="0" algn="ctr" eaLnBrk="1" hangingPunct="1">
              <a:spcBef>
                <a:spcPct val="0"/>
              </a:spcBef>
            </a:pPr>
            <a:br>
              <a:rPr lang="en-US" altLang="x-none" sz="4000" dirty="0">
                <a:solidFill>
                  <a:srgbClr val="3333CC"/>
                </a:solidFill>
                <a:latin typeface="Arial" panose="020B0604020202020204" pitchFamily="34" charset="0"/>
                <a:ea typeface="宋体" panose="02010600030101010101" pitchFamily="2" charset="-122"/>
              </a:rPr>
            </a:br>
            <a:r>
              <a:rPr lang="en-US" altLang="x-none"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实验老师：spasvo</a:t>
            </a:r>
            <a:endParaRPr lang="en-US" altLang="x-none"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512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74</a:t>
            </a:fld>
            <a:endParaRPr lang="en-US" altLang="x-none" sz="1400" b="1" dirty="0">
              <a:latin typeface="Arial" panose="020B0604020202020204" pitchFamily="34" charset="0"/>
              <a:ea typeface="宋体" panose="02010600030101010101" pitchFamily="2" charset="-122"/>
            </a:endParaRPr>
          </a:p>
        </p:txBody>
      </p:sp>
      <p:sp>
        <p:nvSpPr>
          <p:cNvPr id="5123" name="Rectangle 2"/>
          <p:cNvSpPr>
            <a:spLocks noGrp="1"/>
          </p:cNvSpPr>
          <p:nvPr>
            <p:ph type="title"/>
          </p:nvPr>
        </p:nvSpPr>
        <p:spPr>
          <a:xfrm>
            <a:off x="612775" y="1125538"/>
            <a:ext cx="8229600" cy="792162"/>
          </a:xfrm>
        </p:spPr>
        <p:txBody>
          <a:bodyPr vert="horz" wrap="square" anchor="ctr"/>
          <a:lstStyle/>
          <a:p>
            <a:pPr lvl="0" eaLnBrk="1" hangingPunct="1"/>
            <a:r>
              <a:rPr lang="en-US" altLang="x-none" dirty="0"/>
              <a:t> </a:t>
            </a:r>
            <a:r>
              <a:rPr lang="zh-CN" altLang="en-US" dirty="0"/>
              <a:t>课件内容导航</a:t>
            </a:r>
          </a:p>
        </p:txBody>
      </p:sp>
      <p:sp>
        <p:nvSpPr>
          <p:cNvPr id="5124" name="Rectangle 5"/>
          <p:cNvSpPr>
            <a:spLocks noGrp="1"/>
          </p:cNvSpPr>
          <p:nvPr>
            <p:ph type="body"/>
          </p:nvPr>
        </p:nvSpPr>
        <p:spPr>
          <a:xfrm>
            <a:off x="611188" y="981075"/>
            <a:ext cx="8137525" cy="5040313"/>
          </a:xfrm>
        </p:spPr>
        <p:txBody>
          <a:bodyPr vert="horz" wrap="square" anchor="t"/>
          <a:lstStyle/>
          <a:p>
            <a:pPr lvl="0" eaLnBrk="1" hangingPunct="1">
              <a:buNone/>
            </a:pPr>
            <a:endParaRPr lang="en-US" altLang="x-none" dirty="0"/>
          </a:p>
          <a:p>
            <a:pPr lvl="0" eaLnBrk="1" hangingPunct="1">
              <a:spcAft>
                <a:spcPct val="10000"/>
              </a:spcAft>
            </a:pPr>
            <a:endParaRPr lang="zh-CN" altLang="en-US" dirty="0">
              <a:solidFill>
                <a:schemeClr val="hlink"/>
              </a:solidFill>
            </a:endParaRPr>
          </a:p>
          <a:p>
            <a:pPr lvl="0" eaLnBrk="1" hangingPunct="1">
              <a:spcAft>
                <a:spcPct val="10000"/>
              </a:spcAft>
            </a:pPr>
            <a:r>
              <a:rPr lang="zh-CN" altLang="en-US" dirty="0">
                <a:solidFill>
                  <a:schemeClr val="hlink"/>
                </a:solidFill>
              </a:rPr>
              <a:t>实验目的</a:t>
            </a:r>
          </a:p>
          <a:p>
            <a:pPr lvl="0" eaLnBrk="1" hangingPunct="1"/>
            <a:r>
              <a:rPr lang="zh-CN" altLang="en-US" dirty="0">
                <a:solidFill>
                  <a:schemeClr val="hlink"/>
                </a:solidFill>
              </a:rPr>
              <a:t>预习要求</a:t>
            </a:r>
            <a:endParaRPr lang="en-US" altLang="x-none" dirty="0">
              <a:solidFill>
                <a:schemeClr val="hlink"/>
              </a:solidFill>
            </a:endParaRPr>
          </a:p>
          <a:p>
            <a:pPr lvl="0" eaLnBrk="1" hangingPunct="1"/>
            <a:r>
              <a:rPr lang="zh-CN" altLang="en-US" dirty="0">
                <a:solidFill>
                  <a:schemeClr val="hlink"/>
                </a:solidFill>
              </a:rPr>
              <a:t>实验理论</a:t>
            </a:r>
            <a:endParaRPr lang="en-US" altLang="x-none" dirty="0">
              <a:solidFill>
                <a:schemeClr val="hlink"/>
              </a:solidFill>
            </a:endParaRPr>
          </a:p>
          <a:p>
            <a:pPr lvl="0" eaLnBrk="1" hangingPunct="1"/>
            <a:r>
              <a:rPr lang="zh-CN" altLang="en-US" dirty="0">
                <a:solidFill>
                  <a:schemeClr val="hlink"/>
                </a:solidFill>
              </a:rPr>
              <a:t>实验步骤</a:t>
            </a:r>
            <a:endParaRPr lang="en-US" altLang="x-none" dirty="0">
              <a:solidFill>
                <a:schemeClr val="hlink"/>
              </a:solidFill>
            </a:endParaRPr>
          </a:p>
          <a:p>
            <a:pPr lvl="0" eaLnBrk="1" hangingPunct="1"/>
            <a:r>
              <a:rPr lang="zh-CN" altLang="en-US" dirty="0">
                <a:hlinkClick r:id="rId3" action="ppaction://hlinksldjump"/>
              </a:rPr>
              <a:t>实验报告模板</a:t>
            </a:r>
            <a:endParaRPr lang="en-US" altLang="x-none" dirty="0"/>
          </a:p>
          <a:p>
            <a:pPr lvl="0" eaLnBrk="1" hangingPunct="1"/>
            <a:r>
              <a:rPr lang="zh-CN" altLang="en-US" dirty="0">
                <a:hlinkClick r:id="rId4" action="ppaction://hlinksldjump"/>
              </a:rPr>
              <a:t>实验课尾交流</a:t>
            </a:r>
            <a:endParaRPr lang="en-US" altLang="x-none" dirty="0"/>
          </a:p>
          <a:p>
            <a:pPr lvl="0" eaLnBrk="1" hangingPunct="1"/>
            <a:endParaRPr lang="en-US" altLang="x-none" dirty="0"/>
          </a:p>
          <a:p>
            <a:pPr lvl="0" eaLnBrk="1" hangingPunct="1"/>
            <a:endParaRPr lang="en-US" altLang="x-none" dirty="0"/>
          </a:p>
          <a:p>
            <a:pPr lvl="0" eaLnBrk="1" hangingPunct="1"/>
            <a:endParaRPr lang="zh-CN" altLang="en-US" dirty="0"/>
          </a:p>
        </p:txBody>
      </p:sp>
      <p:sp>
        <p:nvSpPr>
          <p:cNvPr id="5125" name="TextBox 4"/>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28019"/>
            <a:ext cx="9142730" cy="6857365"/>
          </a:xfrm>
          <a:prstGeom prst="rect">
            <a:avLst/>
          </a:prstGeom>
        </p:spPr>
      </p:pic>
      <p:sp>
        <p:nvSpPr>
          <p:cNvPr id="614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75</a:t>
            </a:fld>
            <a:endParaRPr lang="en-US" altLang="x-none" sz="1400" b="1" dirty="0">
              <a:latin typeface="Arial" panose="020B0604020202020204" pitchFamily="34" charset="0"/>
              <a:ea typeface="宋体" panose="02010600030101010101" pitchFamily="2" charset="-122"/>
            </a:endParaRPr>
          </a:p>
        </p:txBody>
      </p:sp>
      <p:sp>
        <p:nvSpPr>
          <p:cNvPr id="6147" name="Rectangle 2"/>
          <p:cNvSpPr>
            <a:spLocks noGrp="1"/>
          </p:cNvSpPr>
          <p:nvPr>
            <p:ph type="title"/>
          </p:nvPr>
        </p:nvSpPr>
        <p:spPr>
          <a:xfrm>
            <a:off x="612775" y="908050"/>
            <a:ext cx="8229600" cy="720725"/>
          </a:xfrm>
        </p:spPr>
        <p:txBody>
          <a:bodyPr vert="horz" wrap="square" anchor="ctr"/>
          <a:lstStyle/>
          <a:p>
            <a:pPr lvl="0" eaLnBrk="1" hangingPunct="1"/>
            <a:r>
              <a:rPr lang="zh-CN" altLang="en-US" sz="4000" dirty="0"/>
              <a:t>实验目的</a:t>
            </a:r>
          </a:p>
        </p:txBody>
      </p:sp>
      <p:sp>
        <p:nvSpPr>
          <p:cNvPr id="6148" name="Rectangle 5"/>
          <p:cNvSpPr>
            <a:spLocks noGrp="1"/>
          </p:cNvSpPr>
          <p:nvPr>
            <p:ph type="body"/>
          </p:nvPr>
        </p:nvSpPr>
        <p:spPr>
          <a:xfrm>
            <a:off x="612775" y="2565400"/>
            <a:ext cx="8134350" cy="1944688"/>
          </a:xfrm>
        </p:spPr>
        <p:txBody>
          <a:bodyPr vert="horz" wrap="square" anchor="t"/>
          <a:lstStyle/>
          <a:p>
            <a:pPr lvl="0" eaLnBrk="1" hangingPunct="1">
              <a:buNone/>
            </a:pPr>
            <a:r>
              <a:rPr lang="zh-CN" altLang="en-US" dirty="0"/>
              <a:t>1 理解“事务”的概念</a:t>
            </a:r>
          </a:p>
          <a:p>
            <a:pPr lvl="0" eaLnBrk="1" hangingPunct="1">
              <a:buNone/>
            </a:pPr>
            <a:r>
              <a:rPr lang="zh-CN" altLang="en-US" dirty="0"/>
              <a:t>2 理解添加事务的意义</a:t>
            </a:r>
          </a:p>
          <a:p>
            <a:pPr lvl="0" eaLnBrk="1" hangingPunct="1">
              <a:buNone/>
            </a:pPr>
            <a:r>
              <a:rPr lang="zh-CN" altLang="en-US" dirty="0"/>
              <a:t>3 掌握添加事务的方法，脚本语句</a:t>
            </a:r>
          </a:p>
          <a:p>
            <a:pPr lvl="0" eaLnBrk="1" hangingPunct="1">
              <a:buNone/>
            </a:pPr>
            <a:endParaRPr lang="en-US" altLang="x-none" dirty="0"/>
          </a:p>
          <a:p>
            <a:pPr lvl="0" eaLnBrk="1" hangingPunct="1">
              <a:buNone/>
            </a:pPr>
            <a:endParaRPr lang="en-US" altLang="x-none" dirty="0"/>
          </a:p>
          <a:p>
            <a:pPr lvl="0" eaLnBrk="1" hangingPunct="1">
              <a:buNone/>
            </a:pPr>
            <a:endParaRPr lang="en-US" altLang="x-none" dirty="0"/>
          </a:p>
          <a:p>
            <a:pPr lvl="0" eaLnBrk="1" hangingPunct="1">
              <a:buNone/>
            </a:pPr>
            <a:endParaRPr lang="en-US" altLang="x-none" dirty="0"/>
          </a:p>
        </p:txBody>
      </p:sp>
      <p:sp>
        <p:nvSpPr>
          <p:cNvPr id="6149"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717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76</a:t>
            </a:fld>
            <a:endParaRPr lang="en-US" altLang="x-none" sz="1400" b="1" dirty="0">
              <a:latin typeface="Arial" panose="020B0604020202020204" pitchFamily="34" charset="0"/>
              <a:ea typeface="宋体" panose="02010600030101010101" pitchFamily="2" charset="-122"/>
            </a:endParaRPr>
          </a:p>
        </p:txBody>
      </p:sp>
      <p:sp>
        <p:nvSpPr>
          <p:cNvPr id="7171" name="Rectangle 2"/>
          <p:cNvSpPr>
            <a:spLocks noGrp="1"/>
          </p:cNvSpPr>
          <p:nvPr>
            <p:ph type="title"/>
          </p:nvPr>
        </p:nvSpPr>
        <p:spPr>
          <a:xfrm>
            <a:off x="539750" y="1125538"/>
            <a:ext cx="8229600" cy="792162"/>
          </a:xfrm>
        </p:spPr>
        <p:txBody>
          <a:bodyPr vert="horz" wrap="square" anchor="ctr"/>
          <a:lstStyle/>
          <a:p>
            <a:pPr lvl="0" eaLnBrk="1" hangingPunct="1"/>
            <a:r>
              <a:rPr lang="en-US" altLang="x-none" dirty="0"/>
              <a:t> </a:t>
            </a:r>
            <a:r>
              <a:rPr lang="zh-CN" altLang="en-US" dirty="0"/>
              <a:t>预习要求</a:t>
            </a:r>
          </a:p>
        </p:txBody>
      </p:sp>
      <p:sp>
        <p:nvSpPr>
          <p:cNvPr id="7172" name="Rectangle 5"/>
          <p:cNvSpPr>
            <a:spLocks noGrp="1"/>
          </p:cNvSpPr>
          <p:nvPr>
            <p:ph type="body"/>
          </p:nvPr>
        </p:nvSpPr>
        <p:spPr>
          <a:xfrm>
            <a:off x="612775" y="2276475"/>
            <a:ext cx="8207375" cy="2232025"/>
          </a:xfrm>
        </p:spPr>
        <p:txBody>
          <a:bodyPr vert="horz" wrap="square" anchor="t"/>
          <a:lstStyle/>
          <a:p>
            <a:pPr lvl="0" eaLnBrk="1" hangingPunct="1"/>
            <a:r>
              <a:rPr lang="zh-CN" altLang="en-US" dirty="0"/>
              <a:t>1 仔细阅读实验指导书。</a:t>
            </a:r>
          </a:p>
          <a:p>
            <a:pPr lvl="0" eaLnBrk="1" hangingPunct="1"/>
            <a:r>
              <a:rPr lang="zh-CN" altLang="en-US" dirty="0"/>
              <a:t>2 掌握事务的概念。</a:t>
            </a:r>
          </a:p>
          <a:p>
            <a:pPr lvl="0" eaLnBrk="1" hangingPunct="1"/>
            <a:r>
              <a:rPr lang="zh-CN" altLang="en-US" dirty="0"/>
              <a:t>3 掌握添加事务的意义。</a:t>
            </a:r>
          </a:p>
          <a:p>
            <a:pPr lvl="0" eaLnBrk="1" hangingPunct="1"/>
            <a:r>
              <a:rPr lang="zh-CN" altLang="en-US" dirty="0"/>
              <a:t>4 熟悉实验步骤。</a:t>
            </a:r>
          </a:p>
          <a:p>
            <a:pPr lvl="0" eaLnBrk="1" hangingPunct="1">
              <a:buNone/>
            </a:pPr>
            <a:endParaRPr lang="zh-CN" altLang="en-US" dirty="0"/>
          </a:p>
          <a:p>
            <a:pPr lvl="0" eaLnBrk="1" hangingPunct="1"/>
            <a:endParaRPr lang="en-US" altLang="x-none" dirty="0"/>
          </a:p>
        </p:txBody>
      </p:sp>
      <p:sp>
        <p:nvSpPr>
          <p:cNvPr id="7173"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Scale>
                                      <p:cBhvr>
                                        <p:cTn id="7" dur="1000" decel="50000" fill="hold">
                                          <p:stCondLst>
                                            <p:cond delay="0"/>
                                          </p:stCondLst>
                                        </p:cTn>
                                        <p:tgtEl>
                                          <p:spTgt spid="717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xEl>
                                              <p:pRg st="0" end="0"/>
                                            </p:txEl>
                                          </p:spTgt>
                                        </p:tgtEl>
                                        <p:attrNameLst>
                                          <p:attrName>ppt_x</p:attrName>
                                          <p:attrName>ppt_y</p:attrName>
                                        </p:attrNameLst>
                                      </p:cBhvr>
                                    </p:animMotion>
                                    <p:animEffect transition="in" filter="fade">
                                      <p:cBhvr>
                                        <p:cTn id="9" dur="1000"/>
                                        <p:tgtEl>
                                          <p:spTgt spid="71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2">
                                            <p:txEl>
                                              <p:pRg st="1" end="1"/>
                                            </p:txEl>
                                          </p:spTgt>
                                        </p:tgtEl>
                                        <p:attrNameLst>
                                          <p:attrName>style.visibility</p:attrName>
                                        </p:attrNameLst>
                                      </p:cBhvr>
                                      <p:to>
                                        <p:strVal val="visible"/>
                                      </p:to>
                                    </p:set>
                                    <p:animScale>
                                      <p:cBhvr>
                                        <p:cTn id="14" dur="1000" decel="50000" fill="hold">
                                          <p:stCondLst>
                                            <p:cond delay="0"/>
                                          </p:stCondLst>
                                        </p:cTn>
                                        <p:tgtEl>
                                          <p:spTgt spid="717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2">
                                            <p:txEl>
                                              <p:pRg st="1" end="1"/>
                                            </p:txEl>
                                          </p:spTgt>
                                        </p:tgtEl>
                                        <p:attrNameLst>
                                          <p:attrName>ppt_x</p:attrName>
                                          <p:attrName>ppt_y</p:attrName>
                                        </p:attrNameLst>
                                      </p:cBhvr>
                                    </p:animMotion>
                                    <p:animEffect transition="in" filter="fade">
                                      <p:cBhvr>
                                        <p:cTn id="16" dur="1000"/>
                                        <p:tgtEl>
                                          <p:spTgt spid="717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172">
                                            <p:txEl>
                                              <p:pRg st="2" end="2"/>
                                            </p:txEl>
                                          </p:spTgt>
                                        </p:tgtEl>
                                        <p:attrNameLst>
                                          <p:attrName>style.visibility</p:attrName>
                                        </p:attrNameLst>
                                      </p:cBhvr>
                                      <p:to>
                                        <p:strVal val="visible"/>
                                      </p:to>
                                    </p:set>
                                    <p:animScale>
                                      <p:cBhvr>
                                        <p:cTn id="21" dur="1000" decel="50000" fill="hold">
                                          <p:stCondLst>
                                            <p:cond delay="0"/>
                                          </p:stCondLst>
                                        </p:cTn>
                                        <p:tgtEl>
                                          <p:spTgt spid="717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172">
                                            <p:txEl>
                                              <p:pRg st="2" end="2"/>
                                            </p:txEl>
                                          </p:spTgt>
                                        </p:tgtEl>
                                        <p:attrNameLst>
                                          <p:attrName>ppt_x</p:attrName>
                                          <p:attrName>ppt_y</p:attrName>
                                        </p:attrNameLst>
                                      </p:cBhvr>
                                    </p:animMotion>
                                    <p:animEffect transition="in" filter="fade">
                                      <p:cBhvr>
                                        <p:cTn id="23" dur="1000"/>
                                        <p:tgtEl>
                                          <p:spTgt spid="717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172">
                                            <p:txEl>
                                              <p:pRg st="3" end="3"/>
                                            </p:txEl>
                                          </p:spTgt>
                                        </p:tgtEl>
                                        <p:attrNameLst>
                                          <p:attrName>style.visibility</p:attrName>
                                        </p:attrNameLst>
                                      </p:cBhvr>
                                      <p:to>
                                        <p:strVal val="visible"/>
                                      </p:to>
                                    </p:set>
                                    <p:animScale>
                                      <p:cBhvr>
                                        <p:cTn id="28" dur="1000" decel="50000" fill="hold">
                                          <p:stCondLst>
                                            <p:cond delay="0"/>
                                          </p:stCondLst>
                                        </p:cTn>
                                        <p:tgtEl>
                                          <p:spTgt spid="717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172">
                                            <p:txEl>
                                              <p:pRg st="3" end="3"/>
                                            </p:txEl>
                                          </p:spTgt>
                                        </p:tgtEl>
                                        <p:attrNameLst>
                                          <p:attrName>ppt_x</p:attrName>
                                          <p:attrName>ppt_y</p:attrName>
                                        </p:attrNameLst>
                                      </p:cBhvr>
                                    </p:animMotion>
                                    <p:animEffect transition="in" filter="fade">
                                      <p:cBhvr>
                                        <p:cTn id="30" dur="10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8194" name="标题 8193"/>
          <p:cNvSpPr>
            <a:spLocks noGrp="1"/>
          </p:cNvSpPr>
          <p:nvPr>
            <p:ph type="title"/>
          </p:nvPr>
        </p:nvSpPr>
        <p:spPr>
          <a:xfrm>
            <a:off x="539750" y="909638"/>
            <a:ext cx="8229600" cy="792162"/>
          </a:xfrm>
        </p:spPr>
        <p:txBody>
          <a:bodyPr anchor="ctr"/>
          <a:lstStyle/>
          <a:p>
            <a:r>
              <a:rPr lang="zh-CN" altLang="en-US" dirty="0"/>
              <a:t>实验理论</a:t>
            </a:r>
          </a:p>
        </p:txBody>
      </p:sp>
      <p:sp>
        <p:nvSpPr>
          <p:cNvPr id="8195" name="文本占位符 8194"/>
          <p:cNvSpPr>
            <a:spLocks noGrp="1"/>
          </p:cNvSpPr>
          <p:nvPr>
            <p:ph type="body" idx="1"/>
          </p:nvPr>
        </p:nvSpPr>
        <p:spPr>
          <a:xfrm>
            <a:off x="684213" y="1701800"/>
            <a:ext cx="8229600" cy="4237038"/>
          </a:xfrm>
        </p:spPr>
        <p:txBody>
          <a:bodyPr/>
          <a:lstStyle/>
          <a:p>
            <a:pPr>
              <a:lnSpc>
                <a:spcPct val="90000"/>
              </a:lnSpc>
              <a:buNone/>
            </a:pPr>
            <a:r>
              <a:rPr lang="zh-CN" altLang="en-US" sz="2400" dirty="0"/>
              <a:t>1 事务概念与意义：</a:t>
            </a:r>
          </a:p>
          <a:p>
            <a:pPr>
              <a:lnSpc>
                <a:spcPct val="90000"/>
              </a:lnSpc>
            </a:pPr>
            <a:r>
              <a:rPr lang="zh-CN" altLang="en-US" sz="2400" dirty="0"/>
              <a:t>录制的脚本没有插入事务时，是一个整体，很难分析系统瓶颈是哪些动作导致的，所以我们引入事务。</a:t>
            </a:r>
            <a:endParaRPr lang="en-US" altLang="x-none" sz="2400" dirty="0"/>
          </a:p>
          <a:p>
            <a:pPr>
              <a:lnSpc>
                <a:spcPct val="90000"/>
              </a:lnSpc>
            </a:pPr>
            <a:r>
              <a:rPr lang="zh-CN" altLang="en-US" sz="2400" dirty="0"/>
              <a:t>我们可以把一个较大的脚本中不同的动作，分成不同的事务，然后进入性能分析,这样在性能分析里边就会把每个事务分别进行分析。</a:t>
            </a:r>
            <a:endParaRPr lang="en-US" altLang="x-none" sz="2400" dirty="0"/>
          </a:p>
          <a:p>
            <a:pPr>
              <a:lnSpc>
                <a:spcPct val="90000"/>
              </a:lnSpc>
            </a:pPr>
            <a:r>
              <a:rPr lang="zh-CN" altLang="en-US" sz="2400" dirty="0"/>
              <a:t>这样就可以更详细，具体地知道是用户的哪些动作对系统性能影响比较大。</a:t>
            </a:r>
            <a:endParaRPr lang="en-US" altLang="x-none" sz="2400" dirty="0"/>
          </a:p>
          <a:p>
            <a:pPr>
              <a:lnSpc>
                <a:spcPct val="90000"/>
              </a:lnSpc>
            </a:pPr>
            <a:r>
              <a:rPr lang="zh-CN" altLang="en-US" sz="2400" dirty="0"/>
              <a:t>事务：就是在脚本中定义的某段操作，也可以说是一段脚本语句。</a:t>
            </a:r>
          </a:p>
          <a:p>
            <a:pPr>
              <a:lnSpc>
                <a:spcPct val="90000"/>
              </a:lnSpc>
              <a:buNone/>
            </a:pPr>
            <a:endParaRPr lang="zh-CN" alt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9218" name="标题 9217"/>
          <p:cNvSpPr>
            <a:spLocks noGrp="1"/>
          </p:cNvSpPr>
          <p:nvPr>
            <p:ph type="title"/>
          </p:nvPr>
        </p:nvSpPr>
        <p:spPr>
          <a:xfrm>
            <a:off x="539750" y="836613"/>
            <a:ext cx="8229600" cy="792162"/>
          </a:xfrm>
        </p:spPr>
        <p:txBody>
          <a:bodyPr anchor="ctr"/>
          <a:lstStyle/>
          <a:p>
            <a:r>
              <a:rPr lang="zh-CN" altLang="en-US" dirty="0"/>
              <a:t>实验理论</a:t>
            </a:r>
          </a:p>
        </p:txBody>
      </p:sp>
      <p:sp>
        <p:nvSpPr>
          <p:cNvPr id="9219" name="文本占位符 9218"/>
          <p:cNvSpPr>
            <a:spLocks noGrp="1"/>
          </p:cNvSpPr>
          <p:nvPr>
            <p:ph type="body" idx="1"/>
          </p:nvPr>
        </p:nvSpPr>
        <p:spPr>
          <a:xfrm>
            <a:off x="684213" y="1628775"/>
            <a:ext cx="8229600" cy="4525963"/>
          </a:xfrm>
        </p:spPr>
        <p:txBody>
          <a:bodyPr/>
          <a:lstStyle/>
          <a:p>
            <a:pPr>
              <a:buNone/>
            </a:pPr>
            <a:r>
              <a:rPr lang="zh-CN" altLang="en-US" dirty="0"/>
              <a:t>2 定义事务：</a:t>
            </a:r>
          </a:p>
          <a:p>
            <a:r>
              <a:rPr lang="zh-CN" altLang="en-US" dirty="0"/>
              <a:t>定义事务时，首先在脚本中找到事务的开始和结束位置，然后分别插入起始标记。</a:t>
            </a:r>
            <a:endParaRPr lang="en-US" altLang="x-none" dirty="0"/>
          </a:p>
          <a:p>
            <a:r>
              <a:rPr lang="zh-CN" altLang="en-US" dirty="0"/>
              <a:t>这样，当脚本运行的时候，</a:t>
            </a:r>
            <a:r>
              <a:rPr lang="en-US" altLang="x-none" dirty="0"/>
              <a:t>PR</a:t>
            </a:r>
            <a:r>
              <a:rPr lang="zh-CN" altLang="en-US" dirty="0"/>
              <a:t>会自动在事务的起始点开始计时，脚本运行到事务的结束点时计时结束，系统会自动记录这段操作的运行时间等性能数据。</a:t>
            </a:r>
            <a:endParaRPr lang="en-US" altLang="x-none" dirty="0"/>
          </a:p>
          <a:p>
            <a:r>
              <a:rPr lang="zh-CN" altLang="en-US" dirty="0"/>
              <a:t>在脚本运行完毕以后，系统会在结果信息中单独反应每个事务的运行结果。</a:t>
            </a:r>
          </a:p>
          <a:p>
            <a:endParaRPr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100027"/>
            <a:ext cx="9142730" cy="6857365"/>
          </a:xfrm>
          <a:prstGeom prst="rect">
            <a:avLst/>
          </a:prstGeom>
        </p:spPr>
      </p:pic>
      <p:sp>
        <p:nvSpPr>
          <p:cNvPr id="1024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79</a:t>
            </a:fld>
            <a:endParaRPr lang="en-US" altLang="x-none" sz="1400" b="1" dirty="0">
              <a:latin typeface="Arial" panose="020B0604020202020204" pitchFamily="34" charset="0"/>
              <a:ea typeface="宋体" panose="02010600030101010101" pitchFamily="2" charset="-122"/>
            </a:endParaRPr>
          </a:p>
        </p:txBody>
      </p:sp>
      <p:sp>
        <p:nvSpPr>
          <p:cNvPr id="10243"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0244" name="Rectangle 3"/>
          <p:cNvSpPr>
            <a:spLocks noGrp="1"/>
          </p:cNvSpPr>
          <p:nvPr>
            <p:ph type="body"/>
          </p:nvPr>
        </p:nvSpPr>
        <p:spPr>
          <a:xfrm>
            <a:off x="684213" y="1989138"/>
            <a:ext cx="8231187" cy="4248150"/>
          </a:xfrm>
        </p:spPr>
        <p:txBody>
          <a:bodyPr vert="horz" wrap="square" anchor="t"/>
          <a:lstStyle/>
          <a:p>
            <a:pPr lvl="0">
              <a:lnSpc>
                <a:spcPct val="120000"/>
              </a:lnSpc>
              <a:buNone/>
            </a:pPr>
            <a:r>
              <a:rPr lang="zh-CN" altLang="en-US" sz="2400" dirty="0"/>
              <a:t>一 录制打开CRM登陆界面的脚本。</a:t>
            </a:r>
          </a:p>
          <a:p>
            <a:pPr lvl="0">
              <a:lnSpc>
                <a:spcPct val="120000"/>
              </a:lnSpc>
              <a:buNone/>
            </a:pPr>
            <a:r>
              <a:rPr lang="zh-CN" altLang="en-US" sz="2400" dirty="0"/>
              <a:t>二 进入执行器新建场景，场景下添加项目。</a:t>
            </a:r>
          </a:p>
          <a:p>
            <a:pPr lvl="0">
              <a:lnSpc>
                <a:spcPct val="120000"/>
              </a:lnSpc>
              <a:buNone/>
            </a:pPr>
            <a:r>
              <a:rPr lang="zh-CN" altLang="en-US" sz="2400" dirty="0"/>
              <a:t>三 脚本中添加事务。</a:t>
            </a:r>
          </a:p>
          <a:p>
            <a:pPr lvl="0">
              <a:lnSpc>
                <a:spcPct val="120000"/>
              </a:lnSpc>
              <a:buNone/>
            </a:pPr>
            <a:endParaRPr lang="zh-CN" altLang="en-US" sz="2400" dirty="0"/>
          </a:p>
          <a:p>
            <a:pPr lvl="0">
              <a:lnSpc>
                <a:spcPct val="120000"/>
              </a:lnSpc>
              <a:buNone/>
            </a:pPr>
            <a:endParaRPr lang="zh-CN" altLang="en-US" sz="2400" dirty="0"/>
          </a:p>
          <a:p>
            <a:pPr lvl="0">
              <a:lnSpc>
                <a:spcPct val="120000"/>
              </a:lnSpc>
              <a:buNone/>
            </a:pPr>
            <a:endParaRPr lang="zh-CN" altLang="en-US" sz="2400" dirty="0"/>
          </a:p>
          <a:p>
            <a:pPr lvl="0">
              <a:lnSpc>
                <a:spcPct val="120000"/>
              </a:lnSpc>
              <a:buNone/>
            </a:pPr>
            <a:endParaRPr lang="zh-CN" altLang="en-US" sz="1600" dirty="0"/>
          </a:p>
          <a:p>
            <a:pPr lvl="0">
              <a:lnSpc>
                <a:spcPct val="120000"/>
              </a:lnSpc>
              <a:buNone/>
            </a:pPr>
            <a:r>
              <a:rPr lang="zh-CN" altLang="en-US" sz="1600" dirty="0"/>
              <a:t>  </a:t>
            </a:r>
          </a:p>
          <a:p>
            <a:pPr lvl="0">
              <a:lnSpc>
                <a:spcPct val="120000"/>
              </a:lnSpc>
              <a:buNone/>
            </a:pPr>
            <a:r>
              <a:rPr lang="zh-CN" altLang="en-US" sz="1600" dirty="0"/>
              <a:t>             </a:t>
            </a:r>
          </a:p>
        </p:txBody>
      </p:sp>
      <p:sp>
        <p:nvSpPr>
          <p:cNvPr id="10245"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10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anim calcmode="lin" valueType="num">
                                      <p:cBhvr additive="base">
                                        <p:cTn id="13" dur="10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827088" y="909638"/>
            <a:ext cx="8229600" cy="792162"/>
          </a:xfrm>
          <a:ln/>
        </p:spPr>
        <p:txBody>
          <a:bodyPr vert="horz" wrap="square" lIns="91440" tIns="45720" rIns="91440" bIns="45720" anchor="ctr"/>
          <a:lstStyle/>
          <a:p>
            <a:pPr lvl="0"/>
            <a:r>
              <a:rPr lang="zh-CN" altLang="en-US" dirty="0"/>
              <a:t>软硬件环境要求</a:t>
            </a:r>
          </a:p>
        </p:txBody>
      </p:sp>
      <p:sp>
        <p:nvSpPr>
          <p:cNvPr id="32771" name="Rectangle 3"/>
          <p:cNvSpPr>
            <a:spLocks noGrp="1"/>
          </p:cNvSpPr>
          <p:nvPr>
            <p:ph type="body"/>
          </p:nvPr>
        </p:nvSpPr>
        <p:spPr>
          <a:xfrm>
            <a:off x="755650" y="1773238"/>
            <a:ext cx="8229600" cy="3744912"/>
          </a:xfrm>
          <a:ln/>
        </p:spPr>
        <p:txBody>
          <a:bodyPr vert="horz" wrap="square" lIns="91440" tIns="45720" rIns="91440" bIns="45720" anchor="t"/>
          <a:lstStyle/>
          <a:p>
            <a:pPr lvl="0">
              <a:lnSpc>
                <a:spcPct val="80000"/>
              </a:lnSpc>
              <a:buNone/>
            </a:pPr>
            <a:endParaRPr lang="zh-CN" altLang="en-US" sz="2400" dirty="0"/>
          </a:p>
          <a:p>
            <a:pPr lvl="0">
              <a:lnSpc>
                <a:spcPct val="80000"/>
              </a:lnSpc>
              <a:buNone/>
            </a:pPr>
            <a:r>
              <a:rPr lang="zh-CN" altLang="en-US" sz="2400" dirty="0"/>
              <a:t>二 软件环境：</a:t>
            </a:r>
          </a:p>
          <a:p>
            <a:pPr lvl="0">
              <a:lnSpc>
                <a:spcPct val="80000"/>
              </a:lnSpc>
              <a:buNone/>
            </a:pPr>
            <a:endParaRPr lang="zh-CN" altLang="en-US" sz="2400" dirty="0">
              <a:solidFill>
                <a:srgbClr val="FF0000"/>
              </a:solidFill>
            </a:endParaRPr>
          </a:p>
          <a:p>
            <a:pPr lvl="0">
              <a:lnSpc>
                <a:spcPct val="80000"/>
              </a:lnSpc>
              <a:buNone/>
            </a:pPr>
            <a:r>
              <a:rPr lang="zh-CN" altLang="en-US" sz="2000" dirty="0"/>
              <a:t> </a:t>
            </a:r>
            <a:r>
              <a:rPr lang="zh-CN" altLang="en-US" sz="2400" dirty="0"/>
              <a:t> 1. 操作系统要求：Windows(32位/64位) xp/7</a:t>
            </a:r>
          </a:p>
          <a:p>
            <a:pPr lvl="0">
              <a:lnSpc>
                <a:spcPct val="80000"/>
              </a:lnSpc>
              <a:buNone/>
            </a:pPr>
            <a:r>
              <a:rPr lang="zh-CN" altLang="en-US" sz="2400" dirty="0"/>
              <a:t>  2. IE浏览器要求：IE6、IE7、IE8、IE9</a:t>
            </a:r>
          </a:p>
          <a:p>
            <a:pPr lvl="0">
              <a:lnSpc>
                <a:spcPct val="80000"/>
              </a:lnSpc>
              <a:buNone/>
            </a:pPr>
            <a:r>
              <a:rPr lang="zh-CN" altLang="en-US" sz="2400" dirty="0"/>
              <a:t>  5. 编译环境：JDK1.6版本 （建议使用JDK1.6版本）</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126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80</a:t>
            </a:fld>
            <a:endParaRPr lang="en-US" altLang="x-none" sz="1400" b="1" dirty="0">
              <a:latin typeface="Arial" panose="020B0604020202020204" pitchFamily="34" charset="0"/>
              <a:ea typeface="宋体" panose="02010600030101010101" pitchFamily="2" charset="-122"/>
            </a:endParaRPr>
          </a:p>
        </p:txBody>
      </p:sp>
      <p:sp>
        <p:nvSpPr>
          <p:cNvPr id="11267"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1268"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1269" name="文本框 11268"/>
          <p:cNvSpPr txBox="1"/>
          <p:nvPr/>
        </p:nvSpPr>
        <p:spPr>
          <a:xfrm>
            <a:off x="684213" y="1989138"/>
            <a:ext cx="8366125" cy="2865437"/>
          </a:xfrm>
          <a:prstGeom prst="rect">
            <a:avLst/>
          </a:prstGeom>
          <a:noFill/>
          <a:ln w="9525">
            <a:noFill/>
          </a:ln>
        </p:spPr>
        <p:txBody>
          <a:bodyPr wrap="square">
            <a:spAutoFit/>
          </a:bodyPr>
          <a:lstStyle/>
          <a:p>
            <a:pPr lvl="0" algn="l" eaLnBrk="1" latinLnBrk="0" hangingPunct="1"/>
            <a:r>
              <a:rPr lang="zh-CN" altLang="en-US" sz="2800" dirty="0">
                <a:latin typeface="Times New Roman" panose="02020603050405020304" pitchFamily="18" charset="0"/>
                <a:ea typeface="宋体" panose="02010600030101010101" pitchFamily="2" charset="-122"/>
              </a:rPr>
              <a:t>一 录制打开CRM登陆界面的脚本。</a:t>
            </a:r>
          </a:p>
          <a:p>
            <a:pPr lvl="0" algn="l" eaLnBrk="1" latinLnBrk="0" hangingPunct="1"/>
            <a:r>
              <a:rPr lang="zh-CN" altLang="en-US" sz="2800" dirty="0">
                <a:latin typeface="Times New Roman" panose="02020603050405020304" pitchFamily="18" charset="0"/>
                <a:ea typeface="宋体" panose="02010600030101010101" pitchFamily="2" charset="-122"/>
              </a:rPr>
              <a:t>1 打开CRM被测系统服务器（必须成功搭建crm）</a:t>
            </a:r>
          </a:p>
          <a:p>
            <a:pPr lvl="0" algn="l" eaLnBrk="1" latinLnBrk="0" hangingPunct="1"/>
            <a:r>
              <a:rPr lang="zh-CN" altLang="en-US" sz="2800" dirty="0">
                <a:latin typeface="Times New Roman" panose="02020603050405020304" pitchFamily="18" charset="0"/>
                <a:ea typeface="宋体" panose="02010600030101010101" pitchFamily="2" charset="-122"/>
              </a:rPr>
              <a:t>双击CRM文件目录下的图标                          打开成功之后，任务栏会有一个黑色的三角形图标        。</a:t>
            </a:r>
          </a:p>
          <a:p>
            <a:pPr lvl="0" algn="l" eaLnBrk="1" latinLnBrk="0" hangingPunct="1"/>
            <a:endParaRPr lang="zh-CN" altLang="en-US" sz="2800" dirty="0">
              <a:latin typeface="Times New Roman" panose="02020603050405020304" pitchFamily="18" charset="0"/>
              <a:ea typeface="宋体" panose="02010600030101010101" pitchFamily="2" charset="-122"/>
            </a:endParaRPr>
          </a:p>
        </p:txBody>
      </p:sp>
      <p:pic>
        <p:nvPicPr>
          <p:cNvPr id="11270" name="图片 11269" descr="1"/>
          <p:cNvPicPr>
            <a:picLocks noChangeAspect="1"/>
          </p:cNvPicPr>
          <p:nvPr/>
        </p:nvPicPr>
        <p:blipFill>
          <a:blip r:embed="rId4"/>
          <a:stretch>
            <a:fillRect/>
          </a:stretch>
        </p:blipFill>
        <p:spPr>
          <a:xfrm>
            <a:off x="5364163" y="3357563"/>
            <a:ext cx="1647825" cy="342900"/>
          </a:xfrm>
          <a:prstGeom prst="rect">
            <a:avLst/>
          </a:prstGeom>
          <a:noFill/>
          <a:ln w="9525">
            <a:noFill/>
          </a:ln>
        </p:spPr>
      </p:pic>
      <p:pic>
        <p:nvPicPr>
          <p:cNvPr id="11271" name="图片 11270" descr="1"/>
          <p:cNvPicPr>
            <a:picLocks noChangeAspect="1"/>
          </p:cNvPicPr>
          <p:nvPr/>
        </p:nvPicPr>
        <p:blipFill>
          <a:blip r:embed="rId5"/>
          <a:stretch>
            <a:fillRect/>
          </a:stretch>
        </p:blipFill>
        <p:spPr>
          <a:xfrm>
            <a:off x="7308850" y="3789363"/>
            <a:ext cx="409575" cy="304800"/>
          </a:xfrm>
          <a:prstGeom prst="rect">
            <a:avLst/>
          </a:prstGeom>
          <a:noFill/>
          <a:ln w="9525">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3" name="文本框 2"/>
          <p:cNvSpPr txBox="1"/>
          <p:nvPr/>
        </p:nvSpPr>
        <p:spPr>
          <a:xfrm>
            <a:off x="1050925" y="1031240"/>
            <a:ext cx="6977380" cy="853440"/>
          </a:xfrm>
          <a:prstGeom prst="rect">
            <a:avLst/>
          </a:prstGeom>
          <a:noFill/>
        </p:spPr>
        <p:txBody>
          <a:bodyPr wrap="square" rtlCol="0">
            <a:spAutoFit/>
          </a:bodyPr>
          <a:lstStyle/>
          <a:p>
            <a:r>
              <a:rPr lang="zh-CN" altLang="en-US"/>
              <a:t>录制好登录和退出的脚本，保证脚本能执行通过：</a:t>
            </a:r>
          </a:p>
          <a:p>
            <a:endParaRPr lang="zh-CN" altLang="en-US"/>
          </a:p>
        </p:txBody>
      </p:sp>
      <p:pic>
        <p:nvPicPr>
          <p:cNvPr id="4" name="图片 3"/>
          <p:cNvPicPr>
            <a:picLocks noChangeAspect="1"/>
          </p:cNvPicPr>
          <p:nvPr/>
        </p:nvPicPr>
        <p:blipFill>
          <a:blip r:embed="rId3"/>
          <a:stretch>
            <a:fillRect/>
          </a:stretch>
        </p:blipFill>
        <p:spPr>
          <a:xfrm>
            <a:off x="976630" y="1627505"/>
            <a:ext cx="7190740" cy="473964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3" name="文本框 2"/>
          <p:cNvSpPr txBox="1"/>
          <p:nvPr/>
        </p:nvSpPr>
        <p:spPr>
          <a:xfrm>
            <a:off x="842010" y="1109345"/>
            <a:ext cx="5386070" cy="396240"/>
          </a:xfrm>
          <a:prstGeom prst="rect">
            <a:avLst/>
          </a:prstGeom>
          <a:noFill/>
        </p:spPr>
        <p:txBody>
          <a:bodyPr wrap="square" rtlCol="0">
            <a:spAutoFit/>
          </a:bodyPr>
          <a:lstStyle/>
          <a:p>
            <a:r>
              <a:rPr lang="zh-CN" altLang="en-US"/>
              <a:t>在登录信息处添加事物：</a:t>
            </a:r>
          </a:p>
        </p:txBody>
      </p:sp>
      <p:pic>
        <p:nvPicPr>
          <p:cNvPr id="4" name="图片 3"/>
          <p:cNvPicPr>
            <a:picLocks noChangeAspect="1"/>
          </p:cNvPicPr>
          <p:nvPr/>
        </p:nvPicPr>
        <p:blipFill>
          <a:blip r:embed="rId3"/>
          <a:stretch>
            <a:fillRect/>
          </a:stretch>
        </p:blipFill>
        <p:spPr>
          <a:xfrm>
            <a:off x="467360" y="1671955"/>
            <a:ext cx="8209280" cy="351409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3" name="文本框 2"/>
          <p:cNvSpPr txBox="1"/>
          <p:nvPr/>
        </p:nvSpPr>
        <p:spPr>
          <a:xfrm>
            <a:off x="1442720" y="939800"/>
            <a:ext cx="5773420" cy="396240"/>
          </a:xfrm>
          <a:prstGeom prst="rect">
            <a:avLst/>
          </a:prstGeom>
          <a:noFill/>
        </p:spPr>
        <p:txBody>
          <a:bodyPr wrap="square" rtlCol="0">
            <a:spAutoFit/>
          </a:bodyPr>
          <a:lstStyle/>
          <a:p>
            <a:r>
              <a:rPr lang="zh-CN" altLang="en-US" dirty="0"/>
              <a:t>添加事物后执行脚本：</a:t>
            </a:r>
          </a:p>
        </p:txBody>
      </p:sp>
      <p:pic>
        <p:nvPicPr>
          <p:cNvPr id="4" name="图片 3"/>
          <p:cNvPicPr>
            <a:picLocks noChangeAspect="1"/>
          </p:cNvPicPr>
          <p:nvPr/>
        </p:nvPicPr>
        <p:blipFill>
          <a:blip r:embed="rId3"/>
          <a:stretch>
            <a:fillRect/>
          </a:stretch>
        </p:blipFill>
        <p:spPr>
          <a:xfrm>
            <a:off x="914400" y="1430020"/>
            <a:ext cx="7314565" cy="525145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4098" name="Rectangle 2"/>
          <p:cNvSpPr>
            <a:spLocks noGrp="1"/>
          </p:cNvSpPr>
          <p:nvPr>
            <p:ph type="ctrTitle"/>
          </p:nvPr>
        </p:nvSpPr>
        <p:spPr>
          <a:xfrm>
            <a:off x="251460" y="434975"/>
            <a:ext cx="8640763" cy="3349625"/>
          </a:xfrm>
        </p:spPr>
        <p:txBody>
          <a:bodyPr vert="horz" wrap="square" anchor="ctr"/>
          <a:lstStyle>
            <a:lvl1pPr lvl="0">
              <a:defRPr/>
            </a:lvl1pPr>
          </a:lstStyle>
          <a:p>
            <a:pPr lvl="0" algn="ctr" eaLnBrk="1" hangingPunct="1"/>
            <a:br>
              <a:rPr lang="en-US" altLang="x-none" sz="3600" dirty="0"/>
            </a:br>
            <a:r>
              <a:rPr lang="zh-CN" altLang="en-US" sz="4200" dirty="0"/>
              <a:t>Performance Runner</a:t>
            </a:r>
            <a:r>
              <a:rPr lang="en-US" altLang="x-none" sz="4200" dirty="0"/>
              <a:t> </a:t>
            </a:r>
            <a:r>
              <a:rPr lang="zh-CN" altLang="en-US" sz="4200" dirty="0"/>
              <a:t>实验</a:t>
            </a:r>
            <a:br>
              <a:rPr lang="zh-CN" altLang="en-US" sz="4200" dirty="0"/>
            </a:br>
            <a:br>
              <a:rPr lang="zh-CN" altLang="en-US" sz="3600" dirty="0"/>
            </a:br>
            <a:r>
              <a:rPr lang="zh-CN" altLang="en-US" sz="2800" dirty="0"/>
              <a:t>实验六：添加集合点</a:t>
            </a:r>
            <a:endParaRPr lang="en-US" altLang="x-none" sz="2800" dirty="0"/>
          </a:p>
        </p:txBody>
      </p:sp>
      <p:sp>
        <p:nvSpPr>
          <p:cNvPr id="4099" name="Rectangle 2"/>
          <p:cNvSpPr txBox="1"/>
          <p:nvPr/>
        </p:nvSpPr>
        <p:spPr>
          <a:xfrm>
            <a:off x="455613" y="3784600"/>
            <a:ext cx="8640762" cy="2209800"/>
          </a:xfrm>
          <a:prstGeom prst="rect">
            <a:avLst/>
          </a:prstGeom>
          <a:noFill/>
          <a:ln w="9525">
            <a:noFill/>
          </a:ln>
        </p:spPr>
        <p:txBody>
          <a:bodyPr anchor="ctr"/>
          <a:lstStyle/>
          <a:p>
            <a:pPr lvl="0" algn="ctr" eaLnBrk="1" hangingPunct="1">
              <a:spcBef>
                <a:spcPct val="0"/>
              </a:spcBef>
            </a:pPr>
            <a:br>
              <a:rPr lang="en-US" altLang="x-none" sz="4000" dirty="0">
                <a:solidFill>
                  <a:srgbClr val="3333CC"/>
                </a:solidFill>
                <a:latin typeface="Arial" panose="020B0604020202020204" pitchFamily="34" charset="0"/>
                <a:ea typeface="宋体" panose="02010600030101010101" pitchFamily="2" charset="-122"/>
              </a:rPr>
            </a:br>
            <a:r>
              <a:rPr lang="en-US" altLang="x-none"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实验老师：spasvo</a:t>
            </a:r>
            <a:endParaRPr lang="en-US" altLang="x-none"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512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85</a:t>
            </a:fld>
            <a:endParaRPr lang="en-US" altLang="x-none" sz="1400" b="1" dirty="0">
              <a:latin typeface="Arial" panose="020B0604020202020204" pitchFamily="34" charset="0"/>
              <a:ea typeface="宋体" panose="02010600030101010101" pitchFamily="2" charset="-122"/>
            </a:endParaRPr>
          </a:p>
        </p:txBody>
      </p:sp>
      <p:sp>
        <p:nvSpPr>
          <p:cNvPr id="5123" name="Rectangle 2"/>
          <p:cNvSpPr>
            <a:spLocks noGrp="1"/>
          </p:cNvSpPr>
          <p:nvPr>
            <p:ph type="title"/>
          </p:nvPr>
        </p:nvSpPr>
        <p:spPr>
          <a:xfrm>
            <a:off x="612775" y="1125538"/>
            <a:ext cx="8229600" cy="792162"/>
          </a:xfrm>
        </p:spPr>
        <p:txBody>
          <a:bodyPr vert="horz" wrap="square" anchor="ctr"/>
          <a:lstStyle/>
          <a:p>
            <a:pPr lvl="0" eaLnBrk="1" hangingPunct="1"/>
            <a:r>
              <a:rPr lang="en-US" altLang="x-none" dirty="0"/>
              <a:t> </a:t>
            </a:r>
            <a:r>
              <a:rPr lang="zh-CN" altLang="en-US" dirty="0"/>
              <a:t>课件内容导航</a:t>
            </a:r>
          </a:p>
        </p:txBody>
      </p:sp>
      <p:sp>
        <p:nvSpPr>
          <p:cNvPr id="5124" name="Rectangle 5"/>
          <p:cNvSpPr>
            <a:spLocks noGrp="1"/>
          </p:cNvSpPr>
          <p:nvPr>
            <p:ph type="body"/>
          </p:nvPr>
        </p:nvSpPr>
        <p:spPr>
          <a:xfrm>
            <a:off x="611188" y="981075"/>
            <a:ext cx="8137525" cy="5040313"/>
          </a:xfrm>
        </p:spPr>
        <p:txBody>
          <a:bodyPr vert="horz" wrap="square" anchor="t"/>
          <a:lstStyle/>
          <a:p>
            <a:pPr lvl="0" eaLnBrk="1" hangingPunct="1">
              <a:buNone/>
            </a:pPr>
            <a:endParaRPr lang="en-US" altLang="x-none" dirty="0"/>
          </a:p>
          <a:p>
            <a:pPr lvl="0" eaLnBrk="1" hangingPunct="1">
              <a:spcAft>
                <a:spcPct val="10000"/>
              </a:spcAft>
            </a:pPr>
            <a:endParaRPr lang="zh-CN" altLang="en-US" dirty="0">
              <a:solidFill>
                <a:schemeClr val="hlink"/>
              </a:solidFill>
            </a:endParaRPr>
          </a:p>
          <a:p>
            <a:pPr lvl="0" eaLnBrk="1" hangingPunct="1">
              <a:spcAft>
                <a:spcPct val="10000"/>
              </a:spcAft>
            </a:pPr>
            <a:r>
              <a:rPr lang="zh-CN" altLang="en-US" dirty="0">
                <a:solidFill>
                  <a:schemeClr val="hlink"/>
                </a:solidFill>
              </a:rPr>
              <a:t>实验目的</a:t>
            </a:r>
          </a:p>
          <a:p>
            <a:pPr lvl="0" eaLnBrk="1" hangingPunct="1"/>
            <a:r>
              <a:rPr lang="zh-CN" altLang="en-US" dirty="0">
                <a:solidFill>
                  <a:schemeClr val="hlink"/>
                </a:solidFill>
              </a:rPr>
              <a:t>预习要求</a:t>
            </a:r>
            <a:endParaRPr lang="en-US" altLang="x-none" dirty="0">
              <a:solidFill>
                <a:schemeClr val="hlink"/>
              </a:solidFill>
            </a:endParaRPr>
          </a:p>
          <a:p>
            <a:pPr lvl="0" eaLnBrk="1" hangingPunct="1"/>
            <a:r>
              <a:rPr lang="zh-CN" altLang="en-US" dirty="0">
                <a:solidFill>
                  <a:schemeClr val="hlink"/>
                </a:solidFill>
              </a:rPr>
              <a:t>实验理论</a:t>
            </a:r>
            <a:endParaRPr lang="en-US" altLang="x-none" dirty="0">
              <a:solidFill>
                <a:schemeClr val="hlink"/>
              </a:solidFill>
            </a:endParaRPr>
          </a:p>
          <a:p>
            <a:pPr lvl="0" eaLnBrk="1" hangingPunct="1"/>
            <a:r>
              <a:rPr lang="zh-CN" altLang="en-US" dirty="0">
                <a:solidFill>
                  <a:schemeClr val="hlink"/>
                </a:solidFill>
              </a:rPr>
              <a:t>实验步骤</a:t>
            </a:r>
            <a:endParaRPr lang="en-US" altLang="x-none" dirty="0">
              <a:solidFill>
                <a:schemeClr val="hlink"/>
              </a:solidFill>
            </a:endParaRPr>
          </a:p>
          <a:p>
            <a:pPr lvl="0" eaLnBrk="1" hangingPunct="1"/>
            <a:r>
              <a:rPr lang="zh-CN" altLang="en-US" dirty="0">
                <a:hlinkClick r:id="rId3" action="ppaction://hlinksldjump"/>
              </a:rPr>
              <a:t>实验报告模板</a:t>
            </a:r>
            <a:endParaRPr lang="en-US" altLang="x-none" dirty="0"/>
          </a:p>
          <a:p>
            <a:pPr lvl="0" eaLnBrk="1" hangingPunct="1"/>
            <a:r>
              <a:rPr lang="zh-CN" altLang="en-US" dirty="0">
                <a:hlinkClick r:id="rId4" action="ppaction://hlinksldjump"/>
              </a:rPr>
              <a:t>实验课尾交流</a:t>
            </a:r>
            <a:endParaRPr lang="en-US" altLang="x-none" dirty="0"/>
          </a:p>
          <a:p>
            <a:pPr lvl="0" eaLnBrk="1" hangingPunct="1"/>
            <a:endParaRPr lang="en-US" altLang="x-none" dirty="0"/>
          </a:p>
          <a:p>
            <a:pPr lvl="0" eaLnBrk="1" hangingPunct="1"/>
            <a:endParaRPr lang="en-US" altLang="x-none" dirty="0"/>
          </a:p>
          <a:p>
            <a:pPr lvl="0" eaLnBrk="1" hangingPunct="1"/>
            <a:endParaRPr lang="zh-CN" altLang="en-US" dirty="0"/>
          </a:p>
        </p:txBody>
      </p:sp>
      <p:sp>
        <p:nvSpPr>
          <p:cNvPr id="5125" name="TextBox 4"/>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614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86</a:t>
            </a:fld>
            <a:endParaRPr lang="en-US" altLang="x-none" sz="1400" b="1" dirty="0">
              <a:latin typeface="Arial" panose="020B0604020202020204" pitchFamily="34" charset="0"/>
              <a:ea typeface="宋体" panose="02010600030101010101" pitchFamily="2" charset="-122"/>
            </a:endParaRPr>
          </a:p>
        </p:txBody>
      </p:sp>
      <p:sp>
        <p:nvSpPr>
          <p:cNvPr id="6147" name="Rectangle 2"/>
          <p:cNvSpPr>
            <a:spLocks noGrp="1"/>
          </p:cNvSpPr>
          <p:nvPr>
            <p:ph type="title"/>
          </p:nvPr>
        </p:nvSpPr>
        <p:spPr>
          <a:xfrm>
            <a:off x="684213" y="1054100"/>
            <a:ext cx="8229600" cy="720725"/>
          </a:xfrm>
        </p:spPr>
        <p:txBody>
          <a:bodyPr vert="horz" wrap="square" anchor="ctr"/>
          <a:lstStyle/>
          <a:p>
            <a:pPr lvl="0" eaLnBrk="1" hangingPunct="1"/>
            <a:r>
              <a:rPr lang="zh-CN" altLang="en-US" sz="4000" dirty="0"/>
              <a:t>实验目的</a:t>
            </a:r>
          </a:p>
        </p:txBody>
      </p:sp>
      <p:sp>
        <p:nvSpPr>
          <p:cNvPr id="6148" name="Rectangle 5"/>
          <p:cNvSpPr>
            <a:spLocks noGrp="1"/>
          </p:cNvSpPr>
          <p:nvPr>
            <p:ph type="body"/>
          </p:nvPr>
        </p:nvSpPr>
        <p:spPr>
          <a:xfrm>
            <a:off x="755650" y="1844675"/>
            <a:ext cx="8135938" cy="5184775"/>
          </a:xfrm>
        </p:spPr>
        <p:txBody>
          <a:bodyPr vert="horz" wrap="square" anchor="t"/>
          <a:lstStyle/>
          <a:p>
            <a:pPr lvl="0" eaLnBrk="1" hangingPunct="1">
              <a:buNone/>
            </a:pPr>
            <a:endParaRPr lang="en-US" altLang="x-none" dirty="0"/>
          </a:p>
          <a:p>
            <a:pPr marL="812800" lvl="1" indent="-279400" eaLnBrk="1" hangingPunct="1">
              <a:lnSpc>
                <a:spcPct val="110000"/>
              </a:lnSpc>
            </a:pPr>
            <a:r>
              <a:rPr lang="zh-CN" altLang="en-US" dirty="0"/>
              <a:t>1 掌握PR集合点的概念意义。</a:t>
            </a:r>
          </a:p>
          <a:p>
            <a:pPr marL="812800" lvl="1" indent="-279400" eaLnBrk="1" hangingPunct="1">
              <a:lnSpc>
                <a:spcPct val="110000"/>
              </a:lnSpc>
            </a:pPr>
            <a:r>
              <a:rPr lang="zh-CN" altLang="en-US" dirty="0"/>
              <a:t>2 掌握PR添加集合点的脚本语句。</a:t>
            </a:r>
          </a:p>
          <a:p>
            <a:pPr marL="812800" lvl="1" indent="-279400" eaLnBrk="1" hangingPunct="1">
              <a:lnSpc>
                <a:spcPct val="110000"/>
              </a:lnSpc>
              <a:buNone/>
            </a:pPr>
            <a:endParaRPr lang="en-US" altLang="x-none" dirty="0"/>
          </a:p>
        </p:txBody>
      </p:sp>
      <p:sp>
        <p:nvSpPr>
          <p:cNvPr id="6149"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717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87</a:t>
            </a:fld>
            <a:endParaRPr lang="en-US" altLang="x-none" sz="1400" b="1" dirty="0">
              <a:latin typeface="Arial" panose="020B0604020202020204" pitchFamily="34" charset="0"/>
              <a:ea typeface="宋体" panose="02010600030101010101" pitchFamily="2" charset="-122"/>
            </a:endParaRPr>
          </a:p>
        </p:txBody>
      </p:sp>
      <p:sp>
        <p:nvSpPr>
          <p:cNvPr id="7171" name="Rectangle 2"/>
          <p:cNvSpPr>
            <a:spLocks noGrp="1"/>
          </p:cNvSpPr>
          <p:nvPr>
            <p:ph type="title"/>
          </p:nvPr>
        </p:nvSpPr>
        <p:spPr>
          <a:xfrm>
            <a:off x="539750" y="1125538"/>
            <a:ext cx="8229600" cy="792162"/>
          </a:xfrm>
        </p:spPr>
        <p:txBody>
          <a:bodyPr vert="horz" wrap="square" anchor="ctr"/>
          <a:lstStyle/>
          <a:p>
            <a:pPr lvl="0" eaLnBrk="1" hangingPunct="1"/>
            <a:r>
              <a:rPr lang="en-US" altLang="x-none" dirty="0"/>
              <a:t> </a:t>
            </a:r>
            <a:r>
              <a:rPr lang="zh-CN" altLang="en-US" dirty="0"/>
              <a:t>预习要求</a:t>
            </a:r>
          </a:p>
        </p:txBody>
      </p:sp>
      <p:sp>
        <p:nvSpPr>
          <p:cNvPr id="7172" name="Rectangle 5"/>
          <p:cNvSpPr>
            <a:spLocks noGrp="1"/>
          </p:cNvSpPr>
          <p:nvPr>
            <p:ph type="body"/>
          </p:nvPr>
        </p:nvSpPr>
        <p:spPr>
          <a:xfrm>
            <a:off x="612775" y="2276475"/>
            <a:ext cx="8207375" cy="2232025"/>
          </a:xfrm>
        </p:spPr>
        <p:txBody>
          <a:bodyPr vert="horz" wrap="square" anchor="t"/>
          <a:lstStyle/>
          <a:p>
            <a:pPr lvl="0" eaLnBrk="1" hangingPunct="1"/>
            <a:r>
              <a:rPr lang="zh-CN" altLang="en-US" dirty="0"/>
              <a:t>1 仔细阅读实验指导书。</a:t>
            </a:r>
          </a:p>
          <a:p>
            <a:pPr lvl="0" eaLnBrk="1" hangingPunct="1"/>
            <a:r>
              <a:rPr lang="zh-CN" altLang="en-US" dirty="0"/>
              <a:t>2 理解集合点的概念</a:t>
            </a:r>
          </a:p>
          <a:p>
            <a:pPr lvl="0" eaLnBrk="1" hangingPunct="1">
              <a:buNone/>
            </a:pPr>
            <a:endParaRPr lang="zh-CN" altLang="en-US" dirty="0"/>
          </a:p>
          <a:p>
            <a:pPr lvl="0" eaLnBrk="1" hangingPunct="1"/>
            <a:endParaRPr lang="en-US" altLang="x-none" dirty="0"/>
          </a:p>
        </p:txBody>
      </p:sp>
      <p:sp>
        <p:nvSpPr>
          <p:cNvPr id="7173"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Scale>
                                      <p:cBhvr>
                                        <p:cTn id="7" dur="1000" decel="50000" fill="hold">
                                          <p:stCondLst>
                                            <p:cond delay="0"/>
                                          </p:stCondLst>
                                        </p:cTn>
                                        <p:tgtEl>
                                          <p:spTgt spid="717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xEl>
                                              <p:pRg st="0" end="0"/>
                                            </p:txEl>
                                          </p:spTgt>
                                        </p:tgtEl>
                                        <p:attrNameLst>
                                          <p:attrName>ppt_x</p:attrName>
                                          <p:attrName>ppt_y</p:attrName>
                                        </p:attrNameLst>
                                      </p:cBhvr>
                                    </p:animMotion>
                                    <p:animEffect transition="in" filter="fade">
                                      <p:cBhvr>
                                        <p:cTn id="9" dur="1000"/>
                                        <p:tgtEl>
                                          <p:spTgt spid="71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2">
                                            <p:txEl>
                                              <p:pRg st="1" end="1"/>
                                            </p:txEl>
                                          </p:spTgt>
                                        </p:tgtEl>
                                        <p:attrNameLst>
                                          <p:attrName>style.visibility</p:attrName>
                                        </p:attrNameLst>
                                      </p:cBhvr>
                                      <p:to>
                                        <p:strVal val="visible"/>
                                      </p:to>
                                    </p:set>
                                    <p:animScale>
                                      <p:cBhvr>
                                        <p:cTn id="14" dur="1000" decel="50000" fill="hold">
                                          <p:stCondLst>
                                            <p:cond delay="0"/>
                                          </p:stCondLst>
                                        </p:cTn>
                                        <p:tgtEl>
                                          <p:spTgt spid="717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2">
                                            <p:txEl>
                                              <p:pRg st="1" end="1"/>
                                            </p:txEl>
                                          </p:spTgt>
                                        </p:tgtEl>
                                        <p:attrNameLst>
                                          <p:attrName>ppt_x</p:attrName>
                                          <p:attrName>ppt_y</p:attrName>
                                        </p:attrNameLst>
                                      </p:cBhvr>
                                    </p:animMotion>
                                    <p:animEffect transition="in" filter="fade">
                                      <p:cBhvr>
                                        <p:cTn id="16" dur="1000"/>
                                        <p:tgtEl>
                                          <p:spTgt spid="7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8194" name="标题 8193"/>
          <p:cNvSpPr>
            <a:spLocks noGrp="1"/>
          </p:cNvSpPr>
          <p:nvPr>
            <p:ph type="title"/>
          </p:nvPr>
        </p:nvSpPr>
        <p:spPr>
          <a:xfrm>
            <a:off x="539750" y="909638"/>
            <a:ext cx="8229600" cy="792162"/>
          </a:xfrm>
        </p:spPr>
        <p:txBody>
          <a:bodyPr anchor="ctr"/>
          <a:lstStyle/>
          <a:p>
            <a:r>
              <a:rPr lang="zh-CN" altLang="en-US" dirty="0"/>
              <a:t>实验理论</a:t>
            </a:r>
          </a:p>
        </p:txBody>
      </p:sp>
      <p:sp>
        <p:nvSpPr>
          <p:cNvPr id="8195" name="文本占位符 8194"/>
          <p:cNvSpPr>
            <a:spLocks noGrp="1"/>
          </p:cNvSpPr>
          <p:nvPr>
            <p:ph type="body" idx="1"/>
          </p:nvPr>
        </p:nvSpPr>
        <p:spPr>
          <a:xfrm>
            <a:off x="684213" y="1701800"/>
            <a:ext cx="8229600" cy="4237038"/>
          </a:xfrm>
        </p:spPr>
        <p:txBody>
          <a:bodyPr/>
          <a:lstStyle/>
          <a:p>
            <a:pPr>
              <a:buNone/>
            </a:pPr>
            <a:r>
              <a:rPr lang="zh-CN" altLang="en-US" sz="2400" dirty="0"/>
              <a:t>1 集合点的概念 	</a:t>
            </a:r>
          </a:p>
          <a:p>
            <a:pPr>
              <a:buNone/>
            </a:pPr>
            <a:r>
              <a:rPr lang="zh-CN" altLang="en-US" sz="2400" dirty="0"/>
              <a:t>	集合点用以同步虚拟用户以便恰好在同一时刻执行任务。在测试计划中，可能会要求系统能够承受100 人同时登录，在PR中可以通过在登录操作前面加入集合点，这样当虚拟用户运行到登录的集合点时，PR就会检查同时有多少用户运行到集合点，如果不到</a:t>
            </a:r>
            <a:r>
              <a:rPr lang="en-US" altLang="zh-CN" sz="2400" dirty="0"/>
              <a:t>50</a:t>
            </a:r>
            <a:r>
              <a:rPr lang="zh-CN" altLang="en-US" sz="2400" dirty="0"/>
              <a:t>人，PR就会命令已经到集合点的用户在此等待，当在集合点等待的用户达到</a:t>
            </a:r>
            <a:r>
              <a:rPr lang="en-US" altLang="zh-CN" sz="2400" dirty="0"/>
              <a:t>5</a:t>
            </a:r>
            <a:r>
              <a:rPr lang="zh-CN" altLang="en-US" sz="2400" dirty="0"/>
              <a:t>0 人时，PR命令</a:t>
            </a:r>
            <a:r>
              <a:rPr lang="en-US" altLang="zh-CN" sz="2400" dirty="0"/>
              <a:t>5</a:t>
            </a:r>
            <a:r>
              <a:rPr lang="zh-CN" altLang="en-US" sz="2400" dirty="0"/>
              <a:t>0人同时去登录，从而达到测试计划中的需求。</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9218" name="标题 9217"/>
          <p:cNvSpPr>
            <a:spLocks noGrp="1"/>
          </p:cNvSpPr>
          <p:nvPr>
            <p:ph type="title"/>
          </p:nvPr>
        </p:nvSpPr>
        <p:spPr>
          <a:xfrm>
            <a:off x="539750" y="909638"/>
            <a:ext cx="8229600" cy="792162"/>
          </a:xfrm>
        </p:spPr>
        <p:txBody>
          <a:bodyPr anchor="ctr"/>
          <a:lstStyle/>
          <a:p>
            <a:r>
              <a:rPr lang="zh-CN" altLang="en-US" dirty="0"/>
              <a:t>实验理论</a:t>
            </a:r>
          </a:p>
        </p:txBody>
      </p:sp>
      <p:sp>
        <p:nvSpPr>
          <p:cNvPr id="9219" name="文本占位符 9218"/>
          <p:cNvSpPr>
            <a:spLocks noGrp="1"/>
          </p:cNvSpPr>
          <p:nvPr>
            <p:ph type="body" idx="1"/>
          </p:nvPr>
        </p:nvSpPr>
        <p:spPr>
          <a:xfrm>
            <a:off x="684213" y="1701800"/>
            <a:ext cx="8229600" cy="4237038"/>
          </a:xfrm>
        </p:spPr>
        <p:txBody>
          <a:bodyPr/>
          <a:lstStyle/>
          <a:p>
            <a:pPr>
              <a:lnSpc>
                <a:spcPct val="90000"/>
              </a:lnSpc>
              <a:buNone/>
            </a:pPr>
            <a:r>
              <a:rPr lang="zh-CN" altLang="en-US" sz="2400" dirty="0">
                <a:latin typeface="宋体" panose="02010600030101010101" pitchFamily="2" charset="-122"/>
              </a:rPr>
              <a:t>2 添加集合点的意义</a:t>
            </a:r>
          </a:p>
          <a:p>
            <a:pPr>
              <a:lnSpc>
                <a:spcPct val="90000"/>
              </a:lnSpc>
              <a:buNone/>
            </a:pPr>
            <a:r>
              <a:rPr lang="zh-CN" altLang="en-US" sz="2400" dirty="0">
                <a:latin typeface="宋体" panose="02010600030101010101" pitchFamily="2" charset="-122"/>
              </a:rPr>
              <a:t>	假设创建场景时设置了</a:t>
            </a:r>
            <a:r>
              <a:rPr lang="en-US" altLang="x-none" sz="2400" dirty="0">
                <a:latin typeface="宋体" panose="02010600030101010101" pitchFamily="2" charset="-122"/>
              </a:rPr>
              <a:t>50</a:t>
            </a:r>
            <a:r>
              <a:rPr lang="zh-CN" altLang="en-US" sz="2400" dirty="0">
                <a:latin typeface="宋体" panose="02010600030101010101" pitchFamily="2" charset="-122"/>
              </a:rPr>
              <a:t>个虚拟用户同时加载，也就是所谓的</a:t>
            </a:r>
            <a:r>
              <a:rPr lang="en-US" altLang="x-none" sz="2400" dirty="0">
                <a:latin typeface="宋体" panose="02010600030101010101" pitchFamily="2" charset="-122"/>
              </a:rPr>
              <a:t>50</a:t>
            </a:r>
            <a:r>
              <a:rPr lang="zh-CN" altLang="en-US" sz="2400" dirty="0">
                <a:latin typeface="宋体" panose="02010600030101010101" pitchFamily="2" charset="-122"/>
              </a:rPr>
              <a:t>个用户同时并发，那么这个并发过程是不是能够贯穿整个运行过程呢？答案是否定的，客观的讲，这个并发过程仅仅体现在开始执行的一刹那，随着服务器对请求的响应时间的不一致或系统环境条件的限制，</a:t>
            </a:r>
            <a:r>
              <a:rPr lang="en-US" altLang="x-none" sz="2400" dirty="0">
                <a:latin typeface="宋体" panose="02010600030101010101" pitchFamily="2" charset="-122"/>
              </a:rPr>
              <a:t>50</a:t>
            </a:r>
            <a:r>
              <a:rPr lang="zh-CN" altLang="en-US" sz="2400" dirty="0">
                <a:latin typeface="宋体" panose="02010600030101010101" pitchFamily="2" charset="-122"/>
              </a:rPr>
              <a:t>个用户的步调就会马上表现出不一致，有的快些，有的慢一些，在运行的过程中能够集合到一个点上的可能性微乎其微。</a:t>
            </a:r>
            <a:endParaRPr lang="en-US" altLang="x-none" sz="2400" dirty="0">
              <a:latin typeface="宋体" panose="02010600030101010101" pitchFamily="2" charset="-122"/>
            </a:endParaRPr>
          </a:p>
          <a:p>
            <a:pPr>
              <a:lnSpc>
                <a:spcPct val="90000"/>
              </a:lnSpc>
              <a:buNone/>
            </a:pPr>
            <a:r>
              <a:rPr lang="zh-CN" altLang="en-US" sz="2400" dirty="0">
                <a:latin typeface="宋体" panose="02010600030101010101" pitchFamily="2" charset="-122"/>
              </a:rPr>
              <a:t>	系统负荷最大的情况是所有用户都集中到系统瓶颈的某个点上进行操作。为了解决这个情况，</a:t>
            </a:r>
            <a:r>
              <a:rPr lang="en-US" altLang="x-none" sz="2400" dirty="0">
                <a:latin typeface="宋体" panose="02010600030101010101" pitchFamily="2" charset="-122"/>
              </a:rPr>
              <a:t>PR</a:t>
            </a:r>
            <a:r>
              <a:rPr lang="zh-CN" altLang="en-US" sz="2400" dirty="0">
                <a:latin typeface="宋体" panose="02010600030101010101" pitchFamily="2" charset="-122"/>
              </a:rPr>
              <a:t>提供了集合点的功能，帮助测试人员实现真正意义上的并发</a:t>
            </a:r>
          </a:p>
          <a:p>
            <a:pPr>
              <a:lnSpc>
                <a:spcPct val="90000"/>
              </a:lnSpc>
              <a:buNone/>
            </a:pPr>
            <a:endParaRPr lang="zh-CN" altLang="en-US" sz="2400" dirty="0">
              <a:latin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zh-CN" sz="1400" b="1" dirty="0">
                <a:latin typeface="Arial" panose="020B0604020202020204" pitchFamily="34" charset="0"/>
                <a:ea typeface="宋体" panose="02010600030101010101" pitchFamily="2" charset="-122"/>
              </a:rPr>
              <a:t>9</a:t>
            </a:fld>
            <a:endParaRPr lang="en-US" altLang="zh-CN" sz="1400" b="1" dirty="0">
              <a:latin typeface="Arial" panose="020B0604020202020204" pitchFamily="34" charset="0"/>
              <a:ea typeface="宋体" panose="02010600030101010101" pitchFamily="2" charset="-122"/>
            </a:endParaRPr>
          </a:p>
        </p:txBody>
      </p:sp>
      <p:sp>
        <p:nvSpPr>
          <p:cNvPr id="33795" name="Rectangle 2"/>
          <p:cNvSpPr>
            <a:spLocks noGrp="1"/>
          </p:cNvSpPr>
          <p:nvPr>
            <p:ph type="title"/>
          </p:nvPr>
        </p:nvSpPr>
        <p:spPr>
          <a:xfrm>
            <a:off x="684213" y="909638"/>
            <a:ext cx="8229600" cy="792162"/>
          </a:xfrm>
          <a:ln/>
        </p:spPr>
        <p:txBody>
          <a:bodyPr vert="horz" wrap="square" lIns="91440" tIns="45720" rIns="91440" bIns="45720" anchor="ctr"/>
          <a:lstStyle/>
          <a:p>
            <a:pPr lvl="0"/>
            <a:r>
              <a:rPr lang="zh-CN" altLang="en-US" dirty="0">
                <a:latin typeface="黑体" panose="02010609060101010101" pitchFamily="49" charset="-122"/>
              </a:rPr>
              <a:t>实验步骤</a:t>
            </a:r>
          </a:p>
        </p:txBody>
      </p:sp>
      <p:sp>
        <p:nvSpPr>
          <p:cNvPr id="34820" name="Rectangle 3"/>
          <p:cNvSpPr>
            <a:spLocks noGrp="1"/>
          </p:cNvSpPr>
          <p:nvPr>
            <p:ph type="body"/>
          </p:nvPr>
        </p:nvSpPr>
        <p:spPr>
          <a:xfrm>
            <a:off x="684213" y="1341438"/>
            <a:ext cx="8231187" cy="4895850"/>
          </a:xfrm>
          <a:ln/>
        </p:spPr>
        <p:txBody>
          <a:bodyPr vert="horz" wrap="square" lIns="91440" tIns="45720" rIns="91440" bIns="45720" anchor="t"/>
          <a:lstStyle/>
          <a:p>
            <a:pPr lvl="0">
              <a:lnSpc>
                <a:spcPct val="120000"/>
              </a:lnSpc>
            </a:pPr>
            <a:r>
              <a:rPr lang="zh-CN" altLang="en-US" sz="1800" dirty="0"/>
              <a:t>1，检验JDK是否已安装在PC机上。</a:t>
            </a:r>
          </a:p>
          <a:p>
            <a:pPr lvl="0">
              <a:lnSpc>
                <a:spcPct val="120000"/>
              </a:lnSpc>
              <a:buNone/>
            </a:pPr>
            <a:r>
              <a:rPr lang="zh-CN" altLang="en-US" sz="1800" dirty="0"/>
              <a:t>     </a:t>
            </a:r>
            <a:r>
              <a:rPr lang="zh-CN" altLang="en-US" sz="1800" dirty="0">
                <a:sym typeface="Wingdings" panose="05000000000000000000" pitchFamily="2" charset="2"/>
              </a:rPr>
              <a:t></a:t>
            </a:r>
            <a:r>
              <a:rPr lang="zh-CN" altLang="en-US" sz="1800" dirty="0"/>
              <a:t>命令提示行输入“java -version（查看JDK版本信息）”，按回车若提示“‘java ’不是内部或外部命令，也不是可运行的程序或处理文件”，如图1，则说明JDK未安装；若出现图2界面，可以查看到JDK的版本信息，则说明JDK已经安装，无需再次安装。</a:t>
            </a:r>
          </a:p>
          <a:p>
            <a:pPr lvl="0">
              <a:lnSpc>
                <a:spcPct val="120000"/>
              </a:lnSpc>
              <a:buNone/>
            </a:pPr>
            <a:endParaRPr lang="zh-CN" altLang="en-US" sz="1800" dirty="0"/>
          </a:p>
          <a:p>
            <a:pPr lvl="0">
              <a:lnSpc>
                <a:spcPct val="120000"/>
              </a:lnSpc>
              <a:buNone/>
            </a:pPr>
            <a:endParaRPr lang="zh-CN" altLang="en-US" sz="1800" dirty="0"/>
          </a:p>
          <a:p>
            <a:pPr lvl="0">
              <a:lnSpc>
                <a:spcPct val="120000"/>
              </a:lnSpc>
              <a:buNone/>
            </a:pPr>
            <a:endParaRPr lang="zh-CN" altLang="en-US" sz="1800" dirty="0"/>
          </a:p>
          <a:p>
            <a:pPr lvl="0">
              <a:lnSpc>
                <a:spcPct val="120000"/>
              </a:lnSpc>
              <a:buNone/>
            </a:pPr>
            <a:endParaRPr lang="zh-CN" altLang="en-US" sz="1800" dirty="0"/>
          </a:p>
          <a:p>
            <a:pPr lvl="0">
              <a:lnSpc>
                <a:spcPct val="120000"/>
              </a:lnSpc>
              <a:buNone/>
            </a:pPr>
            <a:endParaRPr lang="zh-CN" altLang="en-US" sz="1800" dirty="0"/>
          </a:p>
          <a:p>
            <a:pPr lvl="0">
              <a:lnSpc>
                <a:spcPct val="120000"/>
              </a:lnSpc>
              <a:buNone/>
            </a:pPr>
            <a:endParaRPr lang="zh-CN" altLang="en-US" sz="1800" dirty="0"/>
          </a:p>
          <a:p>
            <a:pPr lvl="0">
              <a:lnSpc>
                <a:spcPct val="120000"/>
              </a:lnSpc>
              <a:buNone/>
            </a:pPr>
            <a:r>
              <a:rPr lang="zh-CN" altLang="en-US" sz="1800" dirty="0"/>
              <a:t>  </a:t>
            </a:r>
          </a:p>
          <a:p>
            <a:pPr lvl="0">
              <a:lnSpc>
                <a:spcPct val="120000"/>
              </a:lnSpc>
              <a:buNone/>
            </a:pPr>
            <a:r>
              <a:rPr lang="zh-CN" altLang="en-US" sz="1800" dirty="0"/>
              <a:t>                   图1 （jdk未安装）                                    图2（jdk已经安装）</a:t>
            </a:r>
          </a:p>
          <a:p>
            <a:pPr lvl="0">
              <a:lnSpc>
                <a:spcPct val="120000"/>
              </a:lnSpc>
            </a:pPr>
            <a:endParaRPr lang="zh-CN" altLang="en-US" sz="1800" dirty="0"/>
          </a:p>
        </p:txBody>
      </p:sp>
      <p:sp>
        <p:nvSpPr>
          <p:cNvPr id="33797"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2"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pic>
        <p:nvPicPr>
          <p:cNvPr id="34822" name="Picture 6" descr="java-version"/>
          <p:cNvPicPr>
            <a:picLocks noChangeAspect="1"/>
          </p:cNvPicPr>
          <p:nvPr/>
        </p:nvPicPr>
        <p:blipFill>
          <a:blip r:embed="rId3"/>
          <a:stretch>
            <a:fillRect/>
          </a:stretch>
        </p:blipFill>
        <p:spPr>
          <a:xfrm>
            <a:off x="5003800" y="3400425"/>
            <a:ext cx="3960813" cy="2406650"/>
          </a:xfrm>
          <a:prstGeom prst="rect">
            <a:avLst/>
          </a:prstGeom>
          <a:noFill/>
          <a:ln w="9525">
            <a:noFill/>
          </a:ln>
        </p:spPr>
      </p:pic>
      <p:pic>
        <p:nvPicPr>
          <p:cNvPr id="33799" name="Picture 7" descr="31312312321312321"/>
          <p:cNvPicPr>
            <a:picLocks noChangeAspect="1"/>
          </p:cNvPicPr>
          <p:nvPr/>
        </p:nvPicPr>
        <p:blipFill>
          <a:blip r:embed="rId4"/>
          <a:stretch>
            <a:fillRect/>
          </a:stretch>
        </p:blipFill>
        <p:spPr>
          <a:xfrm>
            <a:off x="900113" y="3286125"/>
            <a:ext cx="3992562" cy="2519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1000" fill="hold"/>
                                        <p:tgtEl>
                                          <p:spTgt spid="3482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48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0">
                                            <p:txEl>
                                              <p:pRg st="1" end="1"/>
                                            </p:txEl>
                                          </p:spTgt>
                                        </p:tgtEl>
                                        <p:attrNameLst>
                                          <p:attrName>style.visibility</p:attrName>
                                        </p:attrNameLst>
                                      </p:cBhvr>
                                      <p:to>
                                        <p:strVal val="visible"/>
                                      </p:to>
                                    </p:set>
                                    <p:anim calcmode="lin" valueType="num">
                                      <p:cBhvr additive="base">
                                        <p:cTn id="13" dur="1000" fill="hold"/>
                                        <p:tgtEl>
                                          <p:spTgt spid="3482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48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0">
                                            <p:txEl>
                                              <p:pRg st="8" end="8"/>
                                            </p:txEl>
                                          </p:spTgt>
                                        </p:tgtEl>
                                        <p:attrNameLst>
                                          <p:attrName>style.visibility</p:attrName>
                                        </p:attrNameLst>
                                      </p:cBhvr>
                                      <p:to>
                                        <p:strVal val="visible"/>
                                      </p:to>
                                    </p:set>
                                    <p:anim calcmode="lin" valueType="num">
                                      <p:cBhvr additive="base">
                                        <p:cTn id="19" dur="1000" fill="hold"/>
                                        <p:tgtEl>
                                          <p:spTgt spid="34820">
                                            <p:txEl>
                                              <p:pRg st="8" end="8"/>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482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0">
                                            <p:txEl>
                                              <p:pRg st="9" end="9"/>
                                            </p:txEl>
                                          </p:spTgt>
                                        </p:tgtEl>
                                        <p:attrNameLst>
                                          <p:attrName>style.visibility</p:attrName>
                                        </p:attrNameLst>
                                      </p:cBhvr>
                                      <p:to>
                                        <p:strVal val="visible"/>
                                      </p:to>
                                    </p:set>
                                    <p:anim calcmode="lin" valueType="num">
                                      <p:cBhvr additive="base">
                                        <p:cTn id="25" dur="1000" fill="hold"/>
                                        <p:tgtEl>
                                          <p:spTgt spid="34820">
                                            <p:txEl>
                                              <p:pRg st="9" end="9"/>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482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22"/>
                                        </p:tgtEl>
                                        <p:attrNameLst>
                                          <p:attrName>style.visibility</p:attrName>
                                        </p:attrNameLst>
                                      </p:cBhvr>
                                      <p:to>
                                        <p:strVal val="visible"/>
                                      </p:to>
                                    </p:set>
                                    <p:anim calcmode="lin" valueType="num">
                                      <p:cBhvr additive="base">
                                        <p:cTn id="31" dur="500" fill="hold"/>
                                        <p:tgtEl>
                                          <p:spTgt spid="34822"/>
                                        </p:tgtEl>
                                        <p:attrNameLst>
                                          <p:attrName>ppt_x</p:attrName>
                                        </p:attrNameLst>
                                      </p:cBhvr>
                                      <p:tavLst>
                                        <p:tav tm="0">
                                          <p:val>
                                            <p:strVal val="#ppt_x"/>
                                          </p:val>
                                        </p:tav>
                                        <p:tav tm="100000">
                                          <p:val>
                                            <p:strVal val="#ppt_x"/>
                                          </p:val>
                                        </p:tav>
                                      </p:tavLst>
                                    </p:anim>
                                    <p:anim calcmode="lin" valueType="num">
                                      <p:cBhvr additive="base">
                                        <p:cTn id="32"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024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90</a:t>
            </a:fld>
            <a:endParaRPr lang="en-US" altLang="x-none" sz="1400" b="1" dirty="0">
              <a:latin typeface="Arial" panose="020B0604020202020204" pitchFamily="34" charset="0"/>
              <a:ea typeface="宋体" panose="02010600030101010101" pitchFamily="2" charset="-122"/>
            </a:endParaRPr>
          </a:p>
        </p:txBody>
      </p:sp>
      <p:sp>
        <p:nvSpPr>
          <p:cNvPr id="10243"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10244" name="Rectangle 3"/>
          <p:cNvSpPr>
            <a:spLocks noGrp="1"/>
          </p:cNvSpPr>
          <p:nvPr>
            <p:ph type="body"/>
          </p:nvPr>
        </p:nvSpPr>
        <p:spPr>
          <a:xfrm>
            <a:off x="684213" y="1989138"/>
            <a:ext cx="8231187" cy="4248150"/>
          </a:xfrm>
        </p:spPr>
        <p:txBody>
          <a:bodyPr vert="horz" wrap="square" anchor="t"/>
          <a:lstStyle/>
          <a:p>
            <a:pPr lvl="0">
              <a:lnSpc>
                <a:spcPct val="120000"/>
              </a:lnSpc>
              <a:buNone/>
            </a:pPr>
            <a:r>
              <a:rPr lang="zh-CN" altLang="en-US" dirty="0"/>
              <a:t>一 录制CRM系统脚本并回放。</a:t>
            </a:r>
          </a:p>
          <a:p>
            <a:pPr lvl="0">
              <a:lnSpc>
                <a:spcPct val="120000"/>
              </a:lnSpc>
              <a:buNone/>
            </a:pPr>
            <a:r>
              <a:rPr lang="zh-CN" altLang="en-US" dirty="0"/>
              <a:t>二 脚本中添加集合点。</a:t>
            </a:r>
          </a:p>
          <a:p>
            <a:pPr lvl="0">
              <a:lnSpc>
                <a:spcPct val="120000"/>
              </a:lnSpc>
              <a:buNone/>
            </a:pPr>
            <a:endParaRPr lang="zh-CN" altLang="en-US" dirty="0"/>
          </a:p>
          <a:p>
            <a:pPr lvl="0">
              <a:lnSpc>
                <a:spcPct val="120000"/>
              </a:lnSpc>
              <a:buNone/>
            </a:pPr>
            <a:endParaRPr lang="zh-CN" altLang="en-US" dirty="0"/>
          </a:p>
          <a:p>
            <a:pPr lvl="0">
              <a:lnSpc>
                <a:spcPct val="120000"/>
              </a:lnSpc>
              <a:buNone/>
            </a:pPr>
            <a:endParaRPr lang="zh-CN" altLang="en-US" dirty="0"/>
          </a:p>
          <a:p>
            <a:pPr lvl="0">
              <a:lnSpc>
                <a:spcPct val="120000"/>
              </a:lnSpc>
              <a:buNone/>
            </a:pPr>
            <a:endParaRPr lang="zh-CN" altLang="en-US" sz="1800" dirty="0"/>
          </a:p>
          <a:p>
            <a:pPr lvl="0">
              <a:lnSpc>
                <a:spcPct val="120000"/>
              </a:lnSpc>
              <a:buNone/>
            </a:pPr>
            <a:r>
              <a:rPr lang="zh-CN" altLang="en-US" sz="1800" dirty="0"/>
              <a:t>  </a:t>
            </a:r>
          </a:p>
          <a:p>
            <a:pPr lvl="0">
              <a:lnSpc>
                <a:spcPct val="120000"/>
              </a:lnSpc>
              <a:buNone/>
            </a:pPr>
            <a:r>
              <a:rPr lang="zh-CN" altLang="en-US" sz="1800" dirty="0"/>
              <a:t>             </a:t>
            </a:r>
          </a:p>
        </p:txBody>
      </p:sp>
      <p:sp>
        <p:nvSpPr>
          <p:cNvPr id="10245"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10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anim calcmode="lin" valueType="num">
                                      <p:cBhvr additive="base">
                                        <p:cTn id="13" dur="10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6" end="6"/>
                                            </p:txEl>
                                          </p:spTgt>
                                        </p:tgtEl>
                                        <p:attrNameLst>
                                          <p:attrName>style.visibility</p:attrName>
                                        </p:attrNameLst>
                                      </p:cBhvr>
                                      <p:to>
                                        <p:strVal val="visible"/>
                                      </p:to>
                                    </p:set>
                                    <p:anim calcmode="lin" valueType="num">
                                      <p:cBhvr additive="base">
                                        <p:cTn id="19" dur="100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7" end="7"/>
                                            </p:txEl>
                                          </p:spTgt>
                                        </p:tgtEl>
                                        <p:attrNameLst>
                                          <p:attrName>style.visibility</p:attrName>
                                        </p:attrNameLst>
                                      </p:cBhvr>
                                      <p:to>
                                        <p:strVal val="visible"/>
                                      </p:to>
                                    </p:set>
                                    <p:anim calcmode="lin" valueType="num">
                                      <p:cBhvr additive="base">
                                        <p:cTn id="25" dur="1000" fill="hold"/>
                                        <p:tgtEl>
                                          <p:spTgt spid="10244">
                                            <p:txEl>
                                              <p:pRg st="7" end="7"/>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24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126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91</a:t>
            </a:fld>
            <a:endParaRPr lang="en-US" altLang="x-none" sz="1400" b="1" dirty="0">
              <a:latin typeface="Arial" panose="020B0604020202020204" pitchFamily="34" charset="0"/>
              <a:ea typeface="宋体" panose="02010600030101010101" pitchFamily="2" charset="-122"/>
            </a:endParaRPr>
          </a:p>
        </p:txBody>
      </p:sp>
      <p:sp>
        <p:nvSpPr>
          <p:cNvPr id="11267"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1268"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1269" name="文本框 11268"/>
          <p:cNvSpPr txBox="1"/>
          <p:nvPr/>
        </p:nvSpPr>
        <p:spPr>
          <a:xfrm>
            <a:off x="744538" y="1500188"/>
            <a:ext cx="8366125" cy="5882640"/>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一 录制CRM脚本并回放（具体操作步骤请参考实验5）。</a:t>
            </a:r>
          </a:p>
          <a:p>
            <a:pPr lvl="0" algn="l" eaLnBrk="1" latinLnBrk="0" hangingPunct="1"/>
            <a:r>
              <a:rPr lang="zh-CN" altLang="en-US" dirty="0">
                <a:latin typeface="Times New Roman" panose="02020603050405020304" pitchFamily="18" charset="0"/>
                <a:ea typeface="宋体" panose="02010600030101010101" pitchFamily="2" charset="-122"/>
              </a:rPr>
              <a:t>二 添加集合点。</a:t>
            </a:r>
          </a:p>
          <a:p>
            <a:pPr lvl="0" algn="l" eaLnBrk="1" latinLnBrk="0" hangingPunct="1"/>
            <a:r>
              <a:rPr lang="zh-CN" altLang="en-US" dirty="0">
                <a:latin typeface="Times New Roman" panose="02020603050405020304" pitchFamily="18" charset="0"/>
                <a:ea typeface="宋体" panose="02010600030101010101" pitchFamily="2" charset="-122"/>
              </a:rPr>
              <a:t>在需要添加集合点的地方，添加如下脚本语句即可pr.rendezvous("</a:t>
            </a:r>
            <a:r>
              <a:rPr lang="en-US" altLang="zh-CN" dirty="0">
                <a:latin typeface="Times New Roman" panose="02020603050405020304" pitchFamily="18" charset="0"/>
                <a:ea typeface="宋体" panose="02010600030101010101" pitchFamily="2" charset="-122"/>
              </a:rPr>
              <a:t>login</a:t>
            </a:r>
            <a:r>
              <a:rPr lang="zh-CN" altLang="en-US" dirty="0">
                <a:latin typeface="Times New Roman" panose="02020603050405020304" pitchFamily="18" charset="0"/>
                <a:ea typeface="宋体" panose="02010600030101010101" pitchFamily="2" charset="-122"/>
              </a:rPr>
              <a:t>");括号内为集合点名字，可以随意取名。</a:t>
            </a:r>
          </a:p>
          <a:p>
            <a:pPr lvl="0" algn="l" eaLnBrk="1" latinLnBrk="0" hangingPunct="1"/>
            <a:r>
              <a:rPr lang="zh-CN" altLang="en-US" dirty="0">
                <a:latin typeface="Times New Roman" panose="02020603050405020304" pitchFamily="18" charset="0"/>
                <a:ea typeface="宋体" panose="02010600030101010101" pitchFamily="2" charset="-122"/>
              </a:rPr>
              <a:t>虚拟用户执行到集合点处时，暂时的停留，直到虚拟用户数满足我们的测试需求时，才执行集合点之后的脚本，达到同时并发，测试系统承受能力的目的。</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2"/>
          <a:stretch>
            <a:fillRect/>
          </a:stretch>
        </p:blipFill>
        <p:spPr>
          <a:xfrm>
            <a:off x="635" y="0"/>
            <a:ext cx="9142730" cy="6857365"/>
          </a:xfrm>
          <a:prstGeom prst="rect">
            <a:avLst/>
          </a:prstGeom>
        </p:spPr>
      </p:pic>
      <p:sp>
        <p:nvSpPr>
          <p:cNvPr id="1229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92</a:t>
            </a:fld>
            <a:endParaRPr lang="en-US" altLang="x-none" sz="1400" b="1" dirty="0">
              <a:latin typeface="Arial" panose="020B0604020202020204" pitchFamily="34" charset="0"/>
              <a:ea typeface="宋体" panose="02010600030101010101" pitchFamily="2" charset="-122"/>
            </a:endParaRPr>
          </a:p>
        </p:txBody>
      </p:sp>
      <p:sp>
        <p:nvSpPr>
          <p:cNvPr id="12291"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2292"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2293" name="文本框 12292"/>
          <p:cNvSpPr txBox="1"/>
          <p:nvPr/>
        </p:nvSpPr>
        <p:spPr>
          <a:xfrm>
            <a:off x="396875" y="1412875"/>
            <a:ext cx="7920038" cy="3139440"/>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插入集合点，添加完成后脚本能执行成功：</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755650" y="1911985"/>
            <a:ext cx="6955790" cy="4685665"/>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4098" name="Rectangle 2"/>
          <p:cNvSpPr>
            <a:spLocks noGrp="1"/>
          </p:cNvSpPr>
          <p:nvPr>
            <p:ph type="ctrTitle"/>
          </p:nvPr>
        </p:nvSpPr>
        <p:spPr>
          <a:xfrm>
            <a:off x="167005" y="434975"/>
            <a:ext cx="8640763" cy="3349625"/>
          </a:xfrm>
        </p:spPr>
        <p:txBody>
          <a:bodyPr vert="horz" wrap="square" anchor="ctr"/>
          <a:lstStyle>
            <a:lvl1pPr lvl="0">
              <a:defRPr/>
            </a:lvl1pPr>
          </a:lstStyle>
          <a:p>
            <a:pPr lvl="0" algn="ctr" eaLnBrk="1" hangingPunct="1"/>
            <a:br>
              <a:rPr lang="en-US" altLang="x-none" sz="3600" dirty="0"/>
            </a:br>
            <a:r>
              <a:rPr lang="zh-CN" altLang="en-US" sz="4200" dirty="0"/>
              <a:t>Performance Runner</a:t>
            </a:r>
            <a:r>
              <a:rPr lang="en-US" altLang="x-none" sz="4200" dirty="0"/>
              <a:t> </a:t>
            </a:r>
            <a:r>
              <a:rPr lang="zh-CN" altLang="en-US" sz="4200" dirty="0"/>
              <a:t>实验</a:t>
            </a:r>
            <a:br>
              <a:rPr lang="zh-CN" altLang="en-US" sz="4200" dirty="0"/>
            </a:br>
            <a:br>
              <a:rPr lang="zh-CN" altLang="en-US" sz="3600" dirty="0"/>
            </a:br>
            <a:r>
              <a:rPr lang="zh-CN" altLang="en-US" sz="2800" dirty="0"/>
              <a:t>实验七：IP地址欺骗</a:t>
            </a:r>
            <a:endParaRPr lang="en-US" altLang="x-none" sz="2800" dirty="0"/>
          </a:p>
        </p:txBody>
      </p:sp>
      <p:sp>
        <p:nvSpPr>
          <p:cNvPr id="4099" name="Rectangle 2"/>
          <p:cNvSpPr txBox="1"/>
          <p:nvPr/>
        </p:nvSpPr>
        <p:spPr>
          <a:xfrm>
            <a:off x="455613" y="3784600"/>
            <a:ext cx="8640762" cy="2209800"/>
          </a:xfrm>
          <a:prstGeom prst="rect">
            <a:avLst/>
          </a:prstGeom>
          <a:noFill/>
          <a:ln w="9525">
            <a:noFill/>
          </a:ln>
        </p:spPr>
        <p:txBody>
          <a:bodyPr anchor="ctr"/>
          <a:lstStyle/>
          <a:p>
            <a:pPr lvl="0" algn="ctr" eaLnBrk="1" hangingPunct="1">
              <a:spcBef>
                <a:spcPct val="0"/>
              </a:spcBef>
            </a:pPr>
            <a:br>
              <a:rPr lang="en-US" altLang="x-none" sz="4000" dirty="0">
                <a:solidFill>
                  <a:srgbClr val="3333CC"/>
                </a:solidFill>
                <a:latin typeface="Arial" panose="020B0604020202020204" pitchFamily="34" charset="0"/>
                <a:ea typeface="宋体" panose="02010600030101010101" pitchFamily="2" charset="-122"/>
              </a:rPr>
            </a:br>
            <a:r>
              <a:rPr lang="en-US" altLang="x-none" sz="4000" dirty="0">
                <a:solidFill>
                  <a:srgbClr val="3333CC"/>
                </a:solidFill>
                <a:latin typeface="Arial" panose="020B0604020202020204" pitchFamily="34" charset="0"/>
                <a:ea typeface="宋体" panose="02010600030101010101" pitchFamily="2" charset="-122"/>
              </a:rPr>
              <a:t> </a:t>
            </a:r>
            <a:r>
              <a:rPr lang="zh-CN" altLang="en-US" sz="4000" dirty="0">
                <a:solidFill>
                  <a:srgbClr val="3333CC"/>
                </a:solidFill>
                <a:latin typeface="Arial" panose="020B0604020202020204" pitchFamily="34" charset="0"/>
                <a:ea typeface="宋体" panose="02010600030101010101" pitchFamily="2" charset="-122"/>
              </a:rPr>
              <a:t>实验老师：spasvo</a:t>
            </a:r>
            <a:endParaRPr lang="en-US" altLang="x-none" sz="3600" dirty="0">
              <a:solidFill>
                <a:srgbClr val="3333CC"/>
              </a:solidFill>
              <a:latin typeface="Arial" panose="020B0604020202020204" pitchFamily="34" charset="0"/>
              <a:ea typeface="宋体" panose="02010600030101010101" pitchFamily="2" charset="-122"/>
            </a:endParaRPr>
          </a:p>
        </p:txBody>
      </p:sp>
    </p:spTree>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5122"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94</a:t>
            </a:fld>
            <a:endParaRPr lang="en-US" altLang="x-none" sz="1400" b="1" dirty="0">
              <a:latin typeface="Arial" panose="020B0604020202020204" pitchFamily="34" charset="0"/>
              <a:ea typeface="宋体" panose="02010600030101010101" pitchFamily="2" charset="-122"/>
            </a:endParaRPr>
          </a:p>
        </p:txBody>
      </p:sp>
      <p:sp>
        <p:nvSpPr>
          <p:cNvPr id="5123" name="Rectangle 2"/>
          <p:cNvSpPr>
            <a:spLocks noGrp="1"/>
          </p:cNvSpPr>
          <p:nvPr>
            <p:ph type="title"/>
          </p:nvPr>
        </p:nvSpPr>
        <p:spPr>
          <a:xfrm>
            <a:off x="612775" y="1125538"/>
            <a:ext cx="8229600" cy="792162"/>
          </a:xfrm>
        </p:spPr>
        <p:txBody>
          <a:bodyPr vert="horz" wrap="square" anchor="ctr"/>
          <a:lstStyle/>
          <a:p>
            <a:pPr lvl="0" eaLnBrk="1" hangingPunct="1"/>
            <a:r>
              <a:rPr lang="en-US" altLang="x-none" dirty="0"/>
              <a:t> </a:t>
            </a:r>
            <a:r>
              <a:rPr lang="zh-CN" altLang="en-US" dirty="0"/>
              <a:t>课件内容导航</a:t>
            </a:r>
          </a:p>
        </p:txBody>
      </p:sp>
      <p:sp>
        <p:nvSpPr>
          <p:cNvPr id="5124" name="Rectangle 5"/>
          <p:cNvSpPr>
            <a:spLocks noGrp="1"/>
          </p:cNvSpPr>
          <p:nvPr>
            <p:ph type="body"/>
          </p:nvPr>
        </p:nvSpPr>
        <p:spPr>
          <a:xfrm>
            <a:off x="611188" y="981075"/>
            <a:ext cx="8137525" cy="5040313"/>
          </a:xfrm>
        </p:spPr>
        <p:txBody>
          <a:bodyPr vert="horz" wrap="square" anchor="t"/>
          <a:lstStyle/>
          <a:p>
            <a:pPr lvl="0" eaLnBrk="1" hangingPunct="1">
              <a:buNone/>
            </a:pPr>
            <a:endParaRPr lang="en-US" altLang="x-none" dirty="0"/>
          </a:p>
          <a:p>
            <a:pPr lvl="0" eaLnBrk="1" hangingPunct="1">
              <a:spcAft>
                <a:spcPct val="10000"/>
              </a:spcAft>
            </a:pPr>
            <a:endParaRPr lang="zh-CN" altLang="en-US" dirty="0">
              <a:solidFill>
                <a:schemeClr val="hlink"/>
              </a:solidFill>
            </a:endParaRPr>
          </a:p>
          <a:p>
            <a:pPr lvl="0" eaLnBrk="1" hangingPunct="1">
              <a:spcAft>
                <a:spcPct val="10000"/>
              </a:spcAft>
            </a:pPr>
            <a:r>
              <a:rPr lang="zh-CN" altLang="en-US" dirty="0">
                <a:solidFill>
                  <a:schemeClr val="hlink"/>
                </a:solidFill>
              </a:rPr>
              <a:t>实验目的</a:t>
            </a:r>
          </a:p>
          <a:p>
            <a:pPr lvl="0" eaLnBrk="1" hangingPunct="1"/>
            <a:r>
              <a:rPr lang="zh-CN" altLang="en-US" dirty="0">
                <a:solidFill>
                  <a:schemeClr val="hlink"/>
                </a:solidFill>
              </a:rPr>
              <a:t>预习要求</a:t>
            </a:r>
            <a:endParaRPr lang="en-US" altLang="x-none" dirty="0">
              <a:solidFill>
                <a:schemeClr val="hlink"/>
              </a:solidFill>
            </a:endParaRPr>
          </a:p>
          <a:p>
            <a:pPr lvl="0" eaLnBrk="1" hangingPunct="1"/>
            <a:r>
              <a:rPr lang="zh-CN" altLang="en-US" dirty="0">
                <a:solidFill>
                  <a:schemeClr val="hlink"/>
                </a:solidFill>
              </a:rPr>
              <a:t>实验理论</a:t>
            </a:r>
            <a:endParaRPr lang="en-US" altLang="x-none" dirty="0">
              <a:solidFill>
                <a:schemeClr val="hlink"/>
              </a:solidFill>
            </a:endParaRPr>
          </a:p>
          <a:p>
            <a:pPr lvl="0" eaLnBrk="1" hangingPunct="1"/>
            <a:r>
              <a:rPr lang="zh-CN" altLang="en-US" dirty="0">
                <a:solidFill>
                  <a:schemeClr val="hlink"/>
                </a:solidFill>
              </a:rPr>
              <a:t>实验步骤</a:t>
            </a:r>
            <a:endParaRPr lang="en-US" altLang="x-none" dirty="0">
              <a:solidFill>
                <a:schemeClr val="hlink"/>
              </a:solidFill>
            </a:endParaRPr>
          </a:p>
          <a:p>
            <a:pPr lvl="0" eaLnBrk="1" hangingPunct="1"/>
            <a:r>
              <a:rPr lang="zh-CN" altLang="en-US" dirty="0">
                <a:hlinkClick r:id="rId3" action="ppaction://hlinksldjump"/>
              </a:rPr>
              <a:t>实验报告模板</a:t>
            </a:r>
            <a:endParaRPr lang="en-US" altLang="x-none" dirty="0"/>
          </a:p>
          <a:p>
            <a:pPr lvl="0" eaLnBrk="1" hangingPunct="1"/>
            <a:r>
              <a:rPr lang="zh-CN" altLang="en-US" dirty="0">
                <a:hlinkClick r:id="rId4" action="ppaction://hlinksldjump"/>
              </a:rPr>
              <a:t>实验课尾交流</a:t>
            </a:r>
            <a:endParaRPr lang="en-US" altLang="x-none" dirty="0"/>
          </a:p>
          <a:p>
            <a:pPr lvl="0" eaLnBrk="1" hangingPunct="1"/>
            <a:endParaRPr lang="en-US" altLang="x-none" dirty="0"/>
          </a:p>
          <a:p>
            <a:pPr lvl="0" eaLnBrk="1" hangingPunct="1"/>
            <a:endParaRPr lang="en-US" altLang="x-none" dirty="0"/>
          </a:p>
          <a:p>
            <a:pPr lvl="0" eaLnBrk="1" hangingPunct="1"/>
            <a:endParaRPr lang="zh-CN" altLang="en-US" dirty="0"/>
          </a:p>
        </p:txBody>
      </p:sp>
      <p:sp>
        <p:nvSpPr>
          <p:cNvPr id="5125" name="TextBox 4"/>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 action="ppaction://hlinkshowjump?jump=endshow"/>
              </a:rPr>
              <a:t>结束</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6146"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95</a:t>
            </a:fld>
            <a:endParaRPr lang="en-US" altLang="x-none" sz="1400" b="1" dirty="0">
              <a:latin typeface="Arial" panose="020B0604020202020204" pitchFamily="34" charset="0"/>
              <a:ea typeface="宋体" panose="02010600030101010101" pitchFamily="2" charset="-122"/>
            </a:endParaRPr>
          </a:p>
        </p:txBody>
      </p:sp>
      <p:sp>
        <p:nvSpPr>
          <p:cNvPr id="6147" name="Rectangle 2"/>
          <p:cNvSpPr>
            <a:spLocks noGrp="1"/>
          </p:cNvSpPr>
          <p:nvPr>
            <p:ph type="title"/>
          </p:nvPr>
        </p:nvSpPr>
        <p:spPr>
          <a:xfrm>
            <a:off x="684213" y="836613"/>
            <a:ext cx="8229600" cy="720725"/>
          </a:xfrm>
        </p:spPr>
        <p:txBody>
          <a:bodyPr vert="horz" wrap="square" anchor="ctr"/>
          <a:lstStyle/>
          <a:p>
            <a:pPr lvl="0" eaLnBrk="1" hangingPunct="1"/>
            <a:r>
              <a:rPr lang="zh-CN" altLang="en-US" sz="4000" dirty="0"/>
              <a:t>实验目的</a:t>
            </a:r>
          </a:p>
        </p:txBody>
      </p:sp>
      <p:sp>
        <p:nvSpPr>
          <p:cNvPr id="6148" name="Rectangle 5"/>
          <p:cNvSpPr>
            <a:spLocks noGrp="1"/>
          </p:cNvSpPr>
          <p:nvPr>
            <p:ph type="body"/>
          </p:nvPr>
        </p:nvSpPr>
        <p:spPr>
          <a:xfrm>
            <a:off x="900113" y="1989138"/>
            <a:ext cx="8135937" cy="5184775"/>
          </a:xfrm>
        </p:spPr>
        <p:txBody>
          <a:bodyPr vert="horz" wrap="square" anchor="t"/>
          <a:lstStyle/>
          <a:p>
            <a:pPr lvl="0" eaLnBrk="1" hangingPunct="1">
              <a:buNone/>
            </a:pPr>
            <a:r>
              <a:rPr lang="zh-CN" altLang="en-US" dirty="0"/>
              <a:t>1 掌握什么是IP欺骗。</a:t>
            </a:r>
          </a:p>
          <a:p>
            <a:pPr lvl="0" eaLnBrk="1" hangingPunct="1">
              <a:buNone/>
            </a:pPr>
            <a:r>
              <a:rPr lang="zh-CN" altLang="en-US" dirty="0"/>
              <a:t>2 掌握IP欺骗的目的。</a:t>
            </a:r>
          </a:p>
          <a:p>
            <a:pPr lvl="0" eaLnBrk="1" hangingPunct="1">
              <a:buNone/>
            </a:pPr>
            <a:r>
              <a:rPr lang="en-US" altLang="zh-CN" dirty="0"/>
              <a:t>3</a:t>
            </a:r>
            <a:r>
              <a:rPr lang="zh-CN" altLang="en-US" dirty="0"/>
              <a:t> 掌握IP欺骗设置的方法。</a:t>
            </a:r>
            <a:endParaRPr lang="en-US" altLang="x-none" dirty="0"/>
          </a:p>
          <a:p>
            <a:pPr marL="812800" lvl="1" indent="-279400" eaLnBrk="1" hangingPunct="1">
              <a:lnSpc>
                <a:spcPct val="110000"/>
              </a:lnSpc>
            </a:pPr>
            <a:endParaRPr lang="en-US" altLang="x-none" dirty="0"/>
          </a:p>
        </p:txBody>
      </p:sp>
      <p:sp>
        <p:nvSpPr>
          <p:cNvPr id="6149"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717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96</a:t>
            </a:fld>
            <a:endParaRPr lang="en-US" altLang="x-none" sz="1400" b="1" dirty="0">
              <a:latin typeface="Arial" panose="020B0604020202020204" pitchFamily="34" charset="0"/>
              <a:ea typeface="宋体" panose="02010600030101010101" pitchFamily="2" charset="-122"/>
            </a:endParaRPr>
          </a:p>
        </p:txBody>
      </p:sp>
      <p:sp>
        <p:nvSpPr>
          <p:cNvPr id="7171" name="Rectangle 2"/>
          <p:cNvSpPr>
            <a:spLocks noGrp="1"/>
          </p:cNvSpPr>
          <p:nvPr>
            <p:ph type="title"/>
          </p:nvPr>
        </p:nvSpPr>
        <p:spPr>
          <a:xfrm>
            <a:off x="539750" y="1125538"/>
            <a:ext cx="8229600" cy="792162"/>
          </a:xfrm>
        </p:spPr>
        <p:txBody>
          <a:bodyPr vert="horz" wrap="square" anchor="ctr"/>
          <a:lstStyle/>
          <a:p>
            <a:pPr lvl="0" eaLnBrk="1" hangingPunct="1"/>
            <a:r>
              <a:rPr lang="en-US" altLang="x-none" dirty="0"/>
              <a:t> </a:t>
            </a:r>
            <a:r>
              <a:rPr lang="zh-CN" altLang="en-US" dirty="0"/>
              <a:t>预习要求</a:t>
            </a:r>
          </a:p>
        </p:txBody>
      </p:sp>
      <p:sp>
        <p:nvSpPr>
          <p:cNvPr id="7172" name="Rectangle 5"/>
          <p:cNvSpPr>
            <a:spLocks noGrp="1"/>
          </p:cNvSpPr>
          <p:nvPr>
            <p:ph type="body"/>
          </p:nvPr>
        </p:nvSpPr>
        <p:spPr>
          <a:xfrm>
            <a:off x="612775" y="2276475"/>
            <a:ext cx="8207375" cy="2232025"/>
          </a:xfrm>
        </p:spPr>
        <p:txBody>
          <a:bodyPr vert="horz" wrap="square" anchor="t"/>
          <a:lstStyle/>
          <a:p>
            <a:pPr lvl="0" eaLnBrk="1" hangingPunct="1"/>
            <a:r>
              <a:rPr lang="zh-CN" altLang="en-US" dirty="0"/>
              <a:t>1 仔细阅读实验指导书。</a:t>
            </a:r>
          </a:p>
          <a:p>
            <a:pPr lvl="0" eaLnBrk="1" hangingPunct="1"/>
            <a:r>
              <a:rPr lang="zh-CN" altLang="en-US" dirty="0"/>
              <a:t>2 理解IP欺骗的概念。</a:t>
            </a:r>
          </a:p>
          <a:p>
            <a:pPr lvl="0" eaLnBrk="1" hangingPunct="1"/>
            <a:r>
              <a:rPr lang="zh-CN" altLang="en-US" dirty="0"/>
              <a:t>3 熟悉操作步骤。</a:t>
            </a:r>
          </a:p>
          <a:p>
            <a:pPr lvl="0" eaLnBrk="1" hangingPunct="1">
              <a:buNone/>
            </a:pPr>
            <a:endParaRPr lang="zh-CN" altLang="en-US" dirty="0"/>
          </a:p>
          <a:p>
            <a:pPr lvl="0" eaLnBrk="1" hangingPunct="1"/>
            <a:endParaRPr lang="en-US" altLang="x-none" dirty="0"/>
          </a:p>
        </p:txBody>
      </p:sp>
      <p:sp>
        <p:nvSpPr>
          <p:cNvPr id="7173"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Scale>
                                      <p:cBhvr>
                                        <p:cTn id="7" dur="1000" decel="50000" fill="hold">
                                          <p:stCondLst>
                                            <p:cond delay="0"/>
                                          </p:stCondLst>
                                        </p:cTn>
                                        <p:tgtEl>
                                          <p:spTgt spid="717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xEl>
                                              <p:pRg st="0" end="0"/>
                                            </p:txEl>
                                          </p:spTgt>
                                        </p:tgtEl>
                                        <p:attrNameLst>
                                          <p:attrName>ppt_x</p:attrName>
                                          <p:attrName>ppt_y</p:attrName>
                                        </p:attrNameLst>
                                      </p:cBhvr>
                                    </p:animMotion>
                                    <p:animEffect transition="in" filter="fade">
                                      <p:cBhvr>
                                        <p:cTn id="9" dur="1000"/>
                                        <p:tgtEl>
                                          <p:spTgt spid="71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2">
                                            <p:txEl>
                                              <p:pRg st="1" end="1"/>
                                            </p:txEl>
                                          </p:spTgt>
                                        </p:tgtEl>
                                        <p:attrNameLst>
                                          <p:attrName>style.visibility</p:attrName>
                                        </p:attrNameLst>
                                      </p:cBhvr>
                                      <p:to>
                                        <p:strVal val="visible"/>
                                      </p:to>
                                    </p:set>
                                    <p:animScale>
                                      <p:cBhvr>
                                        <p:cTn id="14" dur="1000" decel="50000" fill="hold">
                                          <p:stCondLst>
                                            <p:cond delay="0"/>
                                          </p:stCondLst>
                                        </p:cTn>
                                        <p:tgtEl>
                                          <p:spTgt spid="717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2">
                                            <p:txEl>
                                              <p:pRg st="1" end="1"/>
                                            </p:txEl>
                                          </p:spTgt>
                                        </p:tgtEl>
                                        <p:attrNameLst>
                                          <p:attrName>ppt_x</p:attrName>
                                          <p:attrName>ppt_y</p:attrName>
                                        </p:attrNameLst>
                                      </p:cBhvr>
                                    </p:animMotion>
                                    <p:animEffect transition="in" filter="fade">
                                      <p:cBhvr>
                                        <p:cTn id="16" dur="1000"/>
                                        <p:tgtEl>
                                          <p:spTgt spid="717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172">
                                            <p:txEl>
                                              <p:pRg st="2" end="2"/>
                                            </p:txEl>
                                          </p:spTgt>
                                        </p:tgtEl>
                                        <p:attrNameLst>
                                          <p:attrName>style.visibility</p:attrName>
                                        </p:attrNameLst>
                                      </p:cBhvr>
                                      <p:to>
                                        <p:strVal val="visible"/>
                                      </p:to>
                                    </p:set>
                                    <p:animScale>
                                      <p:cBhvr>
                                        <p:cTn id="21" dur="1000" decel="50000" fill="hold">
                                          <p:stCondLst>
                                            <p:cond delay="0"/>
                                          </p:stCondLst>
                                        </p:cTn>
                                        <p:tgtEl>
                                          <p:spTgt spid="717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172">
                                            <p:txEl>
                                              <p:pRg st="2" end="2"/>
                                            </p:txEl>
                                          </p:spTgt>
                                        </p:tgtEl>
                                        <p:attrNameLst>
                                          <p:attrName>ppt_x</p:attrName>
                                          <p:attrName>ppt_y</p:attrName>
                                        </p:attrNameLst>
                                      </p:cBhvr>
                                    </p:animMotion>
                                    <p:animEffect transition="in" filter="fade">
                                      <p:cBhvr>
                                        <p:cTn id="23" dur="1000"/>
                                        <p:tgtEl>
                                          <p:spTgt spid="71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8194" name="标题 8193"/>
          <p:cNvSpPr>
            <a:spLocks noGrp="1"/>
          </p:cNvSpPr>
          <p:nvPr>
            <p:ph type="title"/>
          </p:nvPr>
        </p:nvSpPr>
        <p:spPr>
          <a:xfrm>
            <a:off x="539750" y="909638"/>
            <a:ext cx="8229600" cy="792162"/>
          </a:xfrm>
        </p:spPr>
        <p:txBody>
          <a:bodyPr anchor="ctr"/>
          <a:lstStyle/>
          <a:p>
            <a:r>
              <a:rPr lang="zh-CN" altLang="en-US" dirty="0"/>
              <a:t>实验理论</a:t>
            </a:r>
          </a:p>
        </p:txBody>
      </p:sp>
      <p:sp>
        <p:nvSpPr>
          <p:cNvPr id="8195" name="文本占位符 8194"/>
          <p:cNvSpPr>
            <a:spLocks noGrp="1"/>
          </p:cNvSpPr>
          <p:nvPr>
            <p:ph type="body" idx="1"/>
          </p:nvPr>
        </p:nvSpPr>
        <p:spPr>
          <a:xfrm>
            <a:off x="684213" y="1701800"/>
            <a:ext cx="8229600" cy="4237038"/>
          </a:xfrm>
        </p:spPr>
        <p:txBody>
          <a:bodyPr/>
          <a:lstStyle/>
          <a:p>
            <a:pPr>
              <a:lnSpc>
                <a:spcPct val="90000"/>
              </a:lnSpc>
              <a:buNone/>
            </a:pPr>
            <a:r>
              <a:rPr lang="zh-CN" altLang="en-US" sz="2000" dirty="0"/>
              <a:t>1 什么是IP欺骗。</a:t>
            </a:r>
          </a:p>
          <a:p>
            <a:pPr fontAlgn="ctr">
              <a:lnSpc>
                <a:spcPct val="90000"/>
              </a:lnSpc>
              <a:spcBef>
                <a:spcPct val="50000"/>
              </a:spcBef>
              <a:buNone/>
            </a:pPr>
            <a:r>
              <a:rPr lang="zh-CN" altLang="en-US" sz="2400" dirty="0">
                <a:latin typeface="宋体" panose="02010600030101010101" pitchFamily="2" charset="-122"/>
                <a:ea typeface="宋体" panose="02010600030101010101" pitchFamily="2" charset="-122"/>
              </a:rPr>
              <a:t>  </a:t>
            </a:r>
            <a:r>
              <a:rPr lang="ja-JP" altLang="en-US" sz="2400" dirty="0">
                <a:latin typeface="宋体" panose="02010600030101010101" pitchFamily="2" charset="-122"/>
                <a:ea typeface="宋体" panose="02010600030101010101" pitchFamily="2" charset="-122"/>
              </a:rPr>
              <a:t>当运行</a:t>
            </a:r>
            <a:r>
              <a:rPr lang="en-US" altLang="x-none" sz="2400" dirty="0">
                <a:latin typeface="Arial" panose="020B0604020202020204" pitchFamily="34" charset="0"/>
                <a:ea typeface="宋体" panose="02010600030101010101" pitchFamily="2" charset="-122"/>
              </a:rPr>
              <a:t>Scenario</a:t>
            </a:r>
            <a:r>
              <a:rPr lang="ja-JP" altLang="en-US" sz="2400" dirty="0">
                <a:latin typeface="宋体" panose="02010600030101010101" pitchFamily="2" charset="-122"/>
                <a:ea typeface="宋体" panose="02010600030101010101" pitchFamily="2" charset="-122"/>
              </a:rPr>
              <a:t>时，</a:t>
            </a:r>
            <a:r>
              <a:rPr lang="en-US" altLang="x-none" sz="2400" dirty="0">
                <a:latin typeface="宋体" panose="02010600030101010101" pitchFamily="2" charset="-122"/>
                <a:ea typeface="宋体" panose="02010600030101010101" pitchFamily="2" charset="-122"/>
              </a:rPr>
              <a:t>Vuser</a:t>
            </a:r>
            <a:r>
              <a:rPr lang="ja-JP" altLang="en-US" sz="2400" dirty="0">
                <a:latin typeface="宋体" panose="02010600030101010101" pitchFamily="2" charset="-122"/>
                <a:ea typeface="宋体" panose="02010600030101010101" pitchFamily="2" charset="-122"/>
              </a:rPr>
              <a:t>使用</a:t>
            </a:r>
            <a:r>
              <a:rPr lang="zh-CN" altLang="en-US" sz="2400" dirty="0">
                <a:latin typeface="宋体" panose="02010600030101010101" pitchFamily="2" charset="-122"/>
                <a:ea typeface="宋体" panose="02010600030101010101" pitchFamily="2" charset="-122"/>
              </a:rPr>
              <a:t>PR所在机器的</a:t>
            </a:r>
            <a:r>
              <a:rPr lang="ja-JP" altLang="en-US" sz="2400" dirty="0">
                <a:latin typeface="宋体" panose="02010600030101010101" pitchFamily="2" charset="-122"/>
                <a:ea typeface="宋体" panose="02010600030101010101" pitchFamily="2" charset="-122"/>
              </a:rPr>
              <a:t>固定</a:t>
            </a:r>
            <a:r>
              <a:rPr lang="en-US" altLang="x-none" sz="2400" dirty="0">
                <a:latin typeface="宋体" panose="02010600030101010101" pitchFamily="2" charset="-122"/>
                <a:ea typeface="宋体" panose="02010600030101010101" pitchFamily="2" charset="-122"/>
              </a:rPr>
              <a:t>IP</a:t>
            </a:r>
            <a:r>
              <a:rPr lang="zh-CN" altLang="en-US" sz="2400" dirty="0">
                <a:latin typeface="宋体" panose="02010600030101010101" pitchFamily="2" charset="-122"/>
                <a:ea typeface="宋体" panose="02010600030101010101" pitchFamily="2" charset="-122"/>
              </a:rPr>
              <a:t>地址，</a:t>
            </a:r>
            <a:r>
              <a:rPr lang="ja-JP" altLang="en-US" sz="2400" dirty="0">
                <a:latin typeface="宋体" panose="02010600030101010101" pitchFamily="2" charset="-122"/>
                <a:ea typeface="宋体" panose="02010600030101010101" pitchFamily="2" charset="-122"/>
              </a:rPr>
              <a:t>同时每个</a:t>
            </a:r>
            <a:r>
              <a:rPr lang="zh-CN" altLang="en-US" sz="2400" dirty="0">
                <a:latin typeface="宋体" panose="02010600030101010101" pitchFamily="2" charset="-122"/>
                <a:ea typeface="宋体" panose="02010600030101010101" pitchFamily="2" charset="-122"/>
              </a:rPr>
              <a:t>PR</a:t>
            </a:r>
            <a:r>
              <a:rPr lang="ja-JP" altLang="en-US" sz="2400" dirty="0">
                <a:latin typeface="宋体" panose="02010600030101010101" pitchFamily="2" charset="-122"/>
                <a:ea typeface="宋体" panose="02010600030101010101" pitchFamily="2" charset="-122"/>
              </a:rPr>
              <a:t>上运行大量的虚拟用户，这样就造成了大量的用户使用同一</a:t>
            </a:r>
            <a:r>
              <a:rPr lang="en-US" altLang="x-none" sz="2400" dirty="0">
                <a:latin typeface="宋体" panose="02010600030101010101" pitchFamily="2" charset="-122"/>
                <a:ea typeface="宋体" panose="02010600030101010101" pitchFamily="2" charset="-122"/>
              </a:rPr>
              <a:t>IP</a:t>
            </a:r>
            <a:r>
              <a:rPr lang="ja-JP" altLang="en-US" sz="2400" dirty="0">
                <a:latin typeface="宋体" panose="02010600030101010101" pitchFamily="2" charset="-122"/>
                <a:ea typeface="宋体" panose="02010600030101010101" pitchFamily="2" charset="-122"/>
              </a:rPr>
              <a:t>同时访问一个网站的情况，这种情况和实际运行的情况不符，并且有一些网站</a:t>
            </a:r>
            <a:r>
              <a:rPr lang="zh-CN" altLang="en-US" sz="2400" dirty="0">
                <a:latin typeface="宋体" panose="02010600030101010101" pitchFamily="2" charset="-122"/>
                <a:ea typeface="宋体" panose="02010600030101010101" pitchFamily="2" charset="-122"/>
              </a:rPr>
              <a:t>在设计的时候</a:t>
            </a:r>
            <a:r>
              <a:rPr lang="ja-JP" altLang="en-US" sz="2400" dirty="0">
                <a:latin typeface="宋体" panose="02010600030101010101" pitchFamily="2" charset="-122"/>
                <a:ea typeface="宋体" panose="02010600030101010101" pitchFamily="2" charset="-122"/>
              </a:rPr>
              <a:t>会根据用户</a:t>
            </a:r>
            <a:r>
              <a:rPr lang="en-US" altLang="x-none" sz="2400" dirty="0">
                <a:latin typeface="宋体" panose="02010600030101010101" pitchFamily="2" charset="-122"/>
                <a:ea typeface="宋体" panose="02010600030101010101" pitchFamily="2" charset="-122"/>
              </a:rPr>
              <a:t>IP</a:t>
            </a:r>
            <a:r>
              <a:rPr lang="ja-JP" altLang="en-US" sz="2400" dirty="0">
                <a:latin typeface="宋体" panose="02010600030101010101" pitchFamily="2" charset="-122"/>
                <a:ea typeface="宋体" panose="02010600030101010101" pitchFamily="2" charset="-122"/>
              </a:rPr>
              <a:t>来分配资源，这些网站会限制同一个</a:t>
            </a:r>
            <a:r>
              <a:rPr lang="en-US" altLang="x-none" sz="2400" dirty="0">
                <a:latin typeface="宋体" panose="02010600030101010101" pitchFamily="2" charset="-122"/>
                <a:ea typeface="宋体" panose="02010600030101010101" pitchFamily="2" charset="-122"/>
              </a:rPr>
              <a:t>IP</a:t>
            </a:r>
            <a:r>
              <a:rPr lang="ja-JP" altLang="en-US" sz="2400" dirty="0">
                <a:latin typeface="宋体" panose="02010600030101010101" pitchFamily="2" charset="-122"/>
                <a:ea typeface="宋体" panose="02010600030101010101" pitchFamily="2" charset="-122"/>
              </a:rPr>
              <a:t>的</a:t>
            </a:r>
            <a:r>
              <a:rPr lang="zh-CN" altLang="en-US" sz="2400" dirty="0">
                <a:latin typeface="宋体" panose="02010600030101010101" pitchFamily="2" charset="-122"/>
                <a:ea typeface="宋体" panose="02010600030101010101" pitchFamily="2" charset="-122"/>
              </a:rPr>
              <a:t>多次</a:t>
            </a:r>
            <a:r>
              <a:rPr lang="ja-JP" altLang="en-US" sz="2400" dirty="0">
                <a:latin typeface="宋体" panose="02010600030101010101" pitchFamily="2" charset="-122"/>
                <a:ea typeface="宋体" panose="02010600030101010101" pitchFamily="2" charset="-122"/>
              </a:rPr>
              <a:t>登陆。为了更加真实的模拟实际</a:t>
            </a:r>
            <a:r>
              <a:rPr lang="zh-CN" altLang="en-US" sz="2400" dirty="0">
                <a:latin typeface="宋体" panose="02010600030101010101" pitchFamily="2" charset="-122"/>
                <a:ea typeface="宋体" panose="02010600030101010101" pitchFamily="2" charset="-122"/>
              </a:rPr>
              <a:t>环境</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PR</a:t>
            </a:r>
            <a:r>
              <a:rPr lang="ja-JP" altLang="en-US" sz="2400" dirty="0">
                <a:latin typeface="宋体" panose="02010600030101010101" pitchFamily="2" charset="-122"/>
                <a:ea typeface="宋体" panose="02010600030101010101" pitchFamily="2" charset="-122"/>
              </a:rPr>
              <a:t>允许运行的虚拟用户使用不同的</a:t>
            </a:r>
            <a:r>
              <a:rPr lang="en-US" altLang="x-none" sz="2400" dirty="0">
                <a:latin typeface="宋体" panose="02010600030101010101" pitchFamily="2" charset="-122"/>
                <a:ea typeface="宋体" panose="02010600030101010101" pitchFamily="2" charset="-122"/>
              </a:rPr>
              <a:t>IP</a:t>
            </a:r>
            <a:r>
              <a:rPr lang="ja-JP" altLang="en-US" sz="2400" dirty="0">
                <a:latin typeface="宋体" panose="02010600030101010101" pitchFamily="2" charset="-122"/>
                <a:ea typeface="宋体" panose="02010600030101010101" pitchFamily="2" charset="-122"/>
              </a:rPr>
              <a:t>访问</a:t>
            </a:r>
            <a:r>
              <a:rPr lang="zh-CN" altLang="en-US" sz="2400" dirty="0">
                <a:latin typeface="宋体" panose="02010600030101010101" pitchFamily="2" charset="-122"/>
                <a:ea typeface="宋体" panose="02010600030101010101" pitchFamily="2" charset="-122"/>
              </a:rPr>
              <a:t>同一</a:t>
            </a:r>
            <a:r>
              <a:rPr lang="ja-JP" altLang="en-US" sz="2400" dirty="0">
                <a:latin typeface="宋体" panose="02010600030101010101" pitchFamily="2" charset="-122"/>
                <a:ea typeface="宋体" panose="02010600030101010101" pitchFamily="2" charset="-122"/>
              </a:rPr>
              <a:t>网站</a:t>
            </a:r>
            <a:r>
              <a:rPr lang="zh-CN" altLang="en-US" sz="2400" dirty="0">
                <a:latin typeface="宋体" panose="02010600030101010101" pitchFamily="2" charset="-122"/>
                <a:ea typeface="宋体" panose="02010600030101010101" pitchFamily="2" charset="-122"/>
              </a:rPr>
              <a:t>,</a:t>
            </a:r>
            <a:r>
              <a:rPr lang="ja-JP" altLang="en-US" sz="2400" dirty="0">
                <a:latin typeface="宋体" panose="02010600030101010101" pitchFamily="2" charset="-122"/>
                <a:ea typeface="宋体" panose="02010600030101010101" pitchFamily="2" charset="-122"/>
              </a:rPr>
              <a:t>这种技术称为“</a:t>
            </a:r>
            <a:r>
              <a:rPr lang="en-US" altLang="x-none" sz="2400" dirty="0">
                <a:latin typeface="宋体" panose="02010600030101010101" pitchFamily="2" charset="-122"/>
                <a:ea typeface="宋体" panose="02010600030101010101" pitchFamily="2" charset="-122"/>
              </a:rPr>
              <a:t>IP </a:t>
            </a:r>
            <a:r>
              <a:rPr lang="ja-JP" altLang="en-US" sz="2400" dirty="0">
                <a:latin typeface="宋体" panose="02010600030101010101" pitchFamily="2" charset="-122"/>
                <a:ea typeface="宋体" panose="02010600030101010101" pitchFamily="2" charset="-122"/>
              </a:rPr>
              <a:t>欺骗”。</a:t>
            </a:r>
          </a:p>
          <a:p>
            <a:pPr fontAlgn="ctr">
              <a:lnSpc>
                <a:spcPct val="90000"/>
              </a:lnSpc>
              <a:spcBef>
                <a:spcPct val="50000"/>
              </a:spcBef>
              <a:buNone/>
            </a:pPr>
            <a:r>
              <a:rPr lang="zh-CN" altLang="en-US" sz="1400" dirty="0">
                <a:latin typeface="宋体" panose="02010600030101010101" pitchFamily="2" charset="-122"/>
                <a:ea typeface="宋体" panose="02010600030101010101" pitchFamily="2" charset="-122"/>
              </a:rPr>
              <a:t>　　</a:t>
            </a:r>
            <a:r>
              <a:rPr lang="ja-JP" altLang="en-US" sz="2400" dirty="0">
                <a:latin typeface="宋体" panose="02010600030101010101" pitchFamily="2" charset="-122"/>
                <a:ea typeface="宋体" panose="02010600030101010101" pitchFamily="2" charset="-122"/>
              </a:rPr>
              <a:t>启用该</a:t>
            </a:r>
            <a:r>
              <a:rPr lang="zh-CN" altLang="en-US" sz="2400" dirty="0">
                <a:latin typeface="宋体" panose="02010600030101010101" pitchFamily="2" charset="-122"/>
                <a:ea typeface="宋体" panose="02010600030101010101" pitchFamily="2" charset="-122"/>
              </a:rPr>
              <a:t>技术</a:t>
            </a:r>
            <a:r>
              <a:rPr lang="ja-JP" altLang="en-US" sz="2400" dirty="0">
                <a:latin typeface="宋体" panose="02010600030101010101" pitchFamily="2" charset="-122"/>
                <a:ea typeface="宋体" panose="02010600030101010101" pitchFamily="2" charset="-122"/>
              </a:rPr>
              <a:t>后，场景中运行的虚拟用户将模拟从不同的</a:t>
            </a:r>
            <a:r>
              <a:rPr lang="en-US" altLang="x-none" sz="2400" dirty="0">
                <a:latin typeface="宋体" panose="02010600030101010101" pitchFamily="2" charset="-122"/>
                <a:ea typeface="宋体" panose="02010600030101010101" pitchFamily="2" charset="-122"/>
              </a:rPr>
              <a:t>IP </a:t>
            </a:r>
            <a:r>
              <a:rPr lang="ja-JP" altLang="en-US" sz="2400" dirty="0">
                <a:latin typeface="宋体" panose="02010600030101010101" pitchFamily="2" charset="-122"/>
                <a:ea typeface="宋体" panose="02010600030101010101" pitchFamily="2" charset="-122"/>
              </a:rPr>
              <a:t>地址</a:t>
            </a:r>
            <a:r>
              <a:rPr lang="zh-CN" altLang="en-US" sz="2400" dirty="0">
                <a:latin typeface="宋体" panose="02010600030101010101" pitchFamily="2" charset="-122"/>
                <a:ea typeface="宋体" panose="02010600030101010101" pitchFamily="2" charset="-122"/>
              </a:rPr>
              <a:t>向网站</a:t>
            </a:r>
            <a:r>
              <a:rPr lang="ja-JP" altLang="en-US" sz="2400" dirty="0">
                <a:latin typeface="宋体" panose="02010600030101010101" pitchFamily="2" charset="-122"/>
                <a:ea typeface="宋体" panose="02010600030101010101" pitchFamily="2" charset="-122"/>
              </a:rPr>
              <a:t>发送请求</a:t>
            </a:r>
            <a:r>
              <a:rPr lang="zh-CN" altLang="en-US" sz="2400" dirty="0">
                <a:latin typeface="宋体" panose="02010600030101010101" pitchFamily="2" charset="-122"/>
                <a:ea typeface="宋体" panose="02010600030101010101" pitchFamily="2" charset="-122"/>
              </a:rPr>
              <a:t>，从而避免了网站限制登录的情况。</a:t>
            </a:r>
          </a:p>
          <a:p>
            <a:pPr>
              <a:lnSpc>
                <a:spcPct val="90000"/>
              </a:lnSpc>
              <a:buNone/>
            </a:pP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9218"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98</a:t>
            </a:fld>
            <a:endParaRPr lang="en-US" altLang="x-none" sz="1400" b="1" dirty="0">
              <a:latin typeface="Arial" panose="020B0604020202020204" pitchFamily="34" charset="0"/>
              <a:ea typeface="宋体" panose="02010600030101010101" pitchFamily="2" charset="-122"/>
            </a:endParaRPr>
          </a:p>
        </p:txBody>
      </p:sp>
      <p:sp>
        <p:nvSpPr>
          <p:cNvPr id="9219" name="Rectangle 2"/>
          <p:cNvSpPr>
            <a:spLocks noGrp="1"/>
          </p:cNvSpPr>
          <p:nvPr>
            <p:ph type="title"/>
          </p:nvPr>
        </p:nvSpPr>
        <p:spPr>
          <a:xfrm>
            <a:off x="539750" y="909638"/>
            <a:ext cx="8229600" cy="792162"/>
          </a:xfrm>
        </p:spPr>
        <p:txBody>
          <a:bodyPr vert="horz" wrap="square" anchor="ctr"/>
          <a:lstStyle/>
          <a:p>
            <a:pPr lvl="0"/>
            <a:r>
              <a:rPr lang="zh-CN" altLang="en-US" dirty="0">
                <a:latin typeface="黑体" panose="02010609060101010101" pitchFamily="49" charset="-122"/>
              </a:rPr>
              <a:t>实验步骤</a:t>
            </a:r>
          </a:p>
        </p:txBody>
      </p:sp>
      <p:sp>
        <p:nvSpPr>
          <p:cNvPr id="9220" name="Rectangle 3"/>
          <p:cNvSpPr>
            <a:spLocks noGrp="1"/>
          </p:cNvSpPr>
          <p:nvPr>
            <p:ph type="body"/>
          </p:nvPr>
        </p:nvSpPr>
        <p:spPr>
          <a:xfrm>
            <a:off x="684213" y="1989138"/>
            <a:ext cx="8231187" cy="2087562"/>
          </a:xfrm>
        </p:spPr>
        <p:txBody>
          <a:bodyPr vert="horz" wrap="square" anchor="t"/>
          <a:lstStyle/>
          <a:p>
            <a:pPr lvl="0">
              <a:lnSpc>
                <a:spcPct val="120000"/>
              </a:lnSpc>
              <a:buNone/>
            </a:pPr>
            <a:r>
              <a:rPr lang="zh-CN" altLang="en-US" sz="2400" dirty="0"/>
              <a:t>一 打开PR，新建项目</a:t>
            </a:r>
          </a:p>
          <a:p>
            <a:pPr lvl="0">
              <a:lnSpc>
                <a:spcPct val="120000"/>
              </a:lnSpc>
              <a:buNone/>
            </a:pPr>
            <a:r>
              <a:rPr lang="zh-CN" altLang="en-US" sz="2400" dirty="0"/>
              <a:t>二 新建场景，并与项目相关联</a:t>
            </a:r>
          </a:p>
          <a:p>
            <a:pPr lvl="0">
              <a:lnSpc>
                <a:spcPct val="120000"/>
              </a:lnSpc>
              <a:buNone/>
            </a:pPr>
            <a:r>
              <a:rPr lang="zh-CN" altLang="en-US" sz="2400" dirty="0"/>
              <a:t>三 IP欺骗的设置</a:t>
            </a:r>
          </a:p>
          <a:p>
            <a:pPr lvl="0">
              <a:lnSpc>
                <a:spcPct val="120000"/>
              </a:lnSpc>
              <a:buNone/>
            </a:pPr>
            <a:r>
              <a:rPr lang="zh-CN" altLang="en-US" sz="1600" dirty="0"/>
              <a:t>           </a:t>
            </a:r>
          </a:p>
        </p:txBody>
      </p:sp>
      <p:sp>
        <p:nvSpPr>
          <p:cNvPr id="9221"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1000" fill="hold"/>
                                        <p:tgtEl>
                                          <p:spTgt spid="922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1000" fill="hold"/>
                                        <p:tgtEl>
                                          <p:spTgt spid="922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2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anim calcmode="lin" valueType="num">
                                      <p:cBhvr additive="base">
                                        <p:cTn id="19" dur="1000" fill="hold"/>
                                        <p:tgtEl>
                                          <p:spTgt spid="922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2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0">
                                            <p:txEl>
                                              <p:pRg st="3" end="3"/>
                                            </p:txEl>
                                          </p:spTgt>
                                        </p:tgtEl>
                                        <p:attrNameLst>
                                          <p:attrName>style.visibility</p:attrName>
                                        </p:attrNameLst>
                                      </p:cBhvr>
                                      <p:to>
                                        <p:strVal val="visible"/>
                                      </p:to>
                                    </p:set>
                                    <p:anim calcmode="lin" valueType="num">
                                      <p:cBhvr additive="base">
                                        <p:cTn id="25" dur="1000" fill="hold"/>
                                        <p:tgtEl>
                                          <p:spTgt spid="922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922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a:stretch>
            <a:fillRect/>
          </a:stretch>
        </p:blipFill>
        <p:spPr>
          <a:xfrm>
            <a:off x="635" y="0"/>
            <a:ext cx="9142730" cy="6857365"/>
          </a:xfrm>
          <a:prstGeom prst="rect">
            <a:avLst/>
          </a:prstGeom>
        </p:spPr>
      </p:pic>
      <p:sp>
        <p:nvSpPr>
          <p:cNvPr id="12290" name="灯片编号占位符 3"/>
          <p:cNvSpPr txBox="1">
            <a:spLocks noGrp="1"/>
          </p:cNvSpPr>
          <p:nvPr/>
        </p:nvSpPr>
        <p:spPr>
          <a:xfrm>
            <a:off x="755650" y="6381750"/>
            <a:ext cx="2133600" cy="215900"/>
          </a:xfrm>
          <a:prstGeom prst="rect">
            <a:avLst/>
          </a:prstGeom>
          <a:noFill/>
          <a:ln w="9525">
            <a:noFill/>
          </a:ln>
        </p:spPr>
        <p:txBody>
          <a:bodyPr/>
          <a:lstStyle/>
          <a:p>
            <a:pPr lvl="0" eaLnBrk="1" hangingPunct="1">
              <a:spcBef>
                <a:spcPct val="0"/>
              </a:spcBef>
            </a:pPr>
            <a:fld id="{9A0DB2DC-4C9A-4742-B13C-FB6460FD3503}" type="slidenum">
              <a:rPr lang="en-US" altLang="x-none" sz="1400" b="1" dirty="0">
                <a:latin typeface="Arial" panose="020B0604020202020204" pitchFamily="34" charset="0"/>
                <a:ea typeface="宋体" panose="02010600030101010101" pitchFamily="2" charset="-122"/>
              </a:rPr>
              <a:t>99</a:t>
            </a:fld>
            <a:endParaRPr lang="en-US" altLang="x-none" sz="1400" b="1" dirty="0">
              <a:latin typeface="Arial" panose="020B0604020202020204" pitchFamily="34" charset="0"/>
              <a:ea typeface="宋体" panose="02010600030101010101" pitchFamily="2" charset="-122"/>
            </a:endParaRPr>
          </a:p>
        </p:txBody>
      </p:sp>
      <p:sp>
        <p:nvSpPr>
          <p:cNvPr id="12291" name="Rectangle 2"/>
          <p:cNvSpPr>
            <a:spLocks noGrp="1"/>
          </p:cNvSpPr>
          <p:nvPr>
            <p:ph type="title"/>
          </p:nvPr>
        </p:nvSpPr>
        <p:spPr>
          <a:xfrm>
            <a:off x="612775" y="549275"/>
            <a:ext cx="8229600" cy="1222375"/>
          </a:xfrm>
        </p:spPr>
        <p:txBody>
          <a:bodyPr vert="horz" wrap="square" anchor="ctr"/>
          <a:lstStyle/>
          <a:p>
            <a:pPr lvl="0"/>
            <a:r>
              <a:rPr lang="zh-CN" altLang="en-US" sz="3600" dirty="0"/>
              <a:t>实验步骤</a:t>
            </a:r>
            <a:endParaRPr lang="en-US" altLang="x-none" sz="3600" dirty="0"/>
          </a:p>
        </p:txBody>
      </p:sp>
      <p:sp>
        <p:nvSpPr>
          <p:cNvPr id="12292" name="TextBox 1"/>
          <p:cNvSpPr txBox="1"/>
          <p:nvPr/>
        </p:nvSpPr>
        <p:spPr>
          <a:xfrm>
            <a:off x="8688388" y="6165850"/>
            <a:ext cx="492125" cy="647700"/>
          </a:xfrm>
          <a:prstGeom prst="rect">
            <a:avLst/>
          </a:prstGeom>
          <a:noFill/>
          <a:ln w="9525">
            <a:noFill/>
          </a:ln>
        </p:spPr>
        <p:txBody>
          <a:bodyPr vert="eaVert">
            <a:spAutoFit/>
          </a:bodyPr>
          <a:lstStyle/>
          <a:p>
            <a:pPr lvl="0" eaLnBrk="1" hangingPunct="1"/>
            <a:r>
              <a:rPr lang="zh-CN" altLang="en-US" dirty="0">
                <a:solidFill>
                  <a:srgbClr val="6699FF"/>
                </a:solidFill>
                <a:latin typeface="Times New Roman" panose="02020603050405020304" pitchFamily="18" charset="0"/>
                <a:ea typeface="宋体" panose="02010600030101010101" pitchFamily="2" charset="-122"/>
                <a:hlinkClick r:id="rId3" action="ppaction://hlinksldjump"/>
              </a:rPr>
              <a:t>返回</a:t>
            </a:r>
            <a:endParaRPr lang="zh-CN" altLang="en-US" dirty="0">
              <a:solidFill>
                <a:srgbClr val="6699FF"/>
              </a:solidFill>
              <a:latin typeface="Times New Roman" panose="02020603050405020304" pitchFamily="18" charset="0"/>
              <a:ea typeface="宋体" panose="02010600030101010101" pitchFamily="2" charset="-122"/>
            </a:endParaRPr>
          </a:p>
        </p:txBody>
      </p:sp>
      <p:sp>
        <p:nvSpPr>
          <p:cNvPr id="12293" name="文本框 12292"/>
          <p:cNvSpPr txBox="1"/>
          <p:nvPr/>
        </p:nvSpPr>
        <p:spPr>
          <a:xfrm>
            <a:off x="744538" y="1500188"/>
            <a:ext cx="8366125" cy="5730240"/>
          </a:xfrm>
          <a:prstGeom prst="rect">
            <a:avLst/>
          </a:prstGeom>
          <a:noFill/>
          <a:ln w="9525">
            <a:noFill/>
          </a:ln>
        </p:spPr>
        <p:txBody>
          <a:bodyPr wrap="square">
            <a:spAutoFit/>
          </a:bodyPr>
          <a:lstStyle/>
          <a:p>
            <a:pPr lvl="0" algn="l" eaLnBrk="1" latinLnBrk="0" hangingPunct="1"/>
            <a:r>
              <a:rPr lang="zh-CN" altLang="en-US" dirty="0">
                <a:latin typeface="Times New Roman" panose="02020603050405020304" pitchFamily="18" charset="0"/>
                <a:ea typeface="宋体" panose="02010600030101010101" pitchFamily="2" charset="-122"/>
              </a:rPr>
              <a:t>IP欺骗的设置。</a:t>
            </a:r>
          </a:p>
          <a:p>
            <a:pPr lvl="0" algn="l" eaLnBrk="1" latinLnBrk="0" hangingPunct="1"/>
            <a:r>
              <a:rPr lang="zh-CN" altLang="en-US" dirty="0">
                <a:latin typeface="Times New Roman" panose="02020603050405020304" pitchFamily="18" charset="0"/>
                <a:ea typeface="宋体" panose="02010600030101010101" pitchFamily="2" charset="-122"/>
              </a:rPr>
              <a:t>1 进入运行界面，点击"IP欺骗设置"，启用IP欺骗前打勾，然后点击"IP欺骗"</a:t>
            </a: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a:p>
            <a:pPr lvl="0" algn="l" eaLnBrk="1" latinLnBrk="0" hangingPunct="1"/>
            <a:endParaRPr lang="zh-CN" altLang="en-US" dirty="0">
              <a:latin typeface="Times New Roman" panose="02020603050405020304" pitchFamily="18" charset="0"/>
              <a:ea typeface="宋体" panose="02010600030101010101" pitchFamily="2" charset="-122"/>
            </a:endParaRPr>
          </a:p>
        </p:txBody>
      </p:sp>
      <p:pic>
        <p:nvPicPr>
          <p:cNvPr id="12294" name="图片 12293"/>
          <p:cNvPicPr>
            <a:picLocks noChangeAspect="1"/>
          </p:cNvPicPr>
          <p:nvPr/>
        </p:nvPicPr>
        <p:blipFill>
          <a:blip r:embed="rId4"/>
          <a:stretch>
            <a:fillRect/>
          </a:stretch>
        </p:blipFill>
        <p:spPr>
          <a:xfrm>
            <a:off x="1620838" y="2422525"/>
            <a:ext cx="5905500" cy="3743325"/>
          </a:xfrm>
          <a:prstGeom prst="rect">
            <a:avLst/>
          </a:prstGeom>
          <a:noFill/>
          <a:ln w="9525">
            <a:noFill/>
          </a:ln>
        </p:spPr>
      </p:pic>
    </p:spTree>
  </p:cSld>
  <p:clrMapOvr>
    <a:masterClrMapping/>
  </p:clrMapOvr>
</p:sld>
</file>

<file path=ppt/theme/theme1.xml><?xml version="1.0" encoding="utf-8"?>
<a:theme xmlns:a="http://schemas.openxmlformats.org/drawingml/2006/main" name="5_默认设计模板">
  <a:themeElements>
    <a:clrScheme name="5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0000" tIns="46800" rIns="90000" bIns="4680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0000" tIns="46800" rIns="90000" bIns="4680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默认设计模板">
  <a:themeElements>
    <a:clrScheme name="10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0000" tIns="46800" rIns="90000" bIns="4680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0000" tIns="46800" rIns="90000" bIns="4680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0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默认设计模板">
  <a:themeElements>
    <a:clrScheme name="2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0000" tIns="46800" rIns="90000" bIns="4680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0000" tIns="46800" rIns="90000" bIns="4680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2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5800</TotalTime>
  <Words>6203</Words>
  <Application>Microsoft Office PowerPoint</Application>
  <PresentationFormat>全屏显示(4:3)</PresentationFormat>
  <Paragraphs>1020</Paragraphs>
  <Slides>147</Slides>
  <Notes>0</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147</vt:i4>
      </vt:variant>
    </vt:vector>
  </HeadingPairs>
  <TitlesOfParts>
    <vt:vector size="158" baseType="lpstr">
      <vt:lpstr>黑体</vt:lpstr>
      <vt:lpstr>宋体</vt:lpstr>
      <vt:lpstr>Arial</vt:lpstr>
      <vt:lpstr>Arial Black</vt:lpstr>
      <vt:lpstr>Constantia</vt:lpstr>
      <vt:lpstr>Times New Roman</vt:lpstr>
      <vt:lpstr>Wingdings</vt:lpstr>
      <vt:lpstr>5_默认设计模板</vt:lpstr>
      <vt:lpstr>10_默认设计模板</vt:lpstr>
      <vt:lpstr>21_默认设计模板</vt:lpstr>
      <vt:lpstr>1_默认设计模板</vt:lpstr>
      <vt:lpstr> Performance Runner  实验一：PR的安装</vt:lpstr>
      <vt:lpstr> 课件内容导航</vt:lpstr>
      <vt:lpstr> 实验目的</vt:lpstr>
      <vt:lpstr> 预习要求</vt:lpstr>
      <vt:lpstr>实验理论</vt:lpstr>
      <vt:lpstr>实验理论</vt:lpstr>
      <vt:lpstr>软硬件环境要求</vt:lpstr>
      <vt:lpstr>软硬件环境要求</vt:lpstr>
      <vt:lpstr>实验步骤</vt:lpstr>
      <vt:lpstr>实验步骤</vt:lpstr>
      <vt:lpstr>实验步骤</vt:lpstr>
      <vt:lpstr>实验步骤</vt:lpstr>
      <vt:lpstr>实验步骤</vt:lpstr>
      <vt:lpstr>实验步骤</vt:lpstr>
      <vt:lpstr>实验步骤</vt:lpstr>
      <vt:lpstr>实验步骤</vt:lpstr>
      <vt:lpstr>实验步骤</vt:lpstr>
      <vt:lpstr>实验步骤</vt:lpstr>
      <vt:lpstr> </vt:lpstr>
      <vt:lpstr>实验步骤</vt:lpstr>
      <vt:lpstr> Performance Runner 实验  实验二：脚本录制回放</vt:lpstr>
      <vt:lpstr> 课件内容导航</vt:lpstr>
      <vt:lpstr>实验目的</vt:lpstr>
      <vt:lpstr> 预习要求</vt:lpstr>
      <vt:lpstr>实验理论</vt:lpstr>
      <vt:lpstr>实验理论</vt:lpstr>
      <vt:lpstr>实验理论</vt:lpstr>
      <vt:lpstr>实验步骤</vt:lpstr>
      <vt:lpstr>实验步骤</vt:lpstr>
      <vt:lpstr>实验步骤</vt:lpstr>
      <vt:lpstr>实验步骤</vt:lpstr>
      <vt:lpstr>实验步骤</vt:lpstr>
      <vt:lpstr>实验步骤</vt:lpstr>
      <vt:lpstr>实验步骤</vt:lpstr>
      <vt:lpstr>实验步骤</vt:lpstr>
      <vt:lpstr>实验步骤</vt:lpstr>
      <vt:lpstr> Performance Runner 实验  实验三  关联</vt:lpstr>
      <vt:lpstr> 课件内容导航</vt:lpstr>
      <vt:lpstr>实验目的</vt:lpstr>
      <vt:lpstr> 预习要求</vt:lpstr>
      <vt:lpstr>实验理论</vt:lpstr>
      <vt:lpstr>实验理论</vt:lpstr>
      <vt:lpstr>实验步骤</vt:lpstr>
      <vt:lpstr>实验步骤</vt:lpstr>
      <vt:lpstr>实验步骤</vt:lpstr>
      <vt:lpstr>实验步骤</vt:lpstr>
      <vt:lpstr>实验步骤</vt:lpstr>
      <vt:lpstr>实验步骤</vt:lpstr>
      <vt:lpstr>实验步骤</vt:lpstr>
      <vt:lpstr>PowerPoint 演示文稿</vt:lpstr>
      <vt:lpstr>实验步骤</vt:lpstr>
      <vt:lpstr> Performance Runner 实验  实验四：脚本参数化</vt:lpstr>
      <vt:lpstr> 课件内容导航</vt:lpstr>
      <vt:lpstr>实验目的</vt:lpstr>
      <vt:lpstr>实验理论</vt:lpstr>
      <vt:lpstr>实验理论</vt:lpstr>
      <vt:lpstr> 预习要求</vt:lpstr>
      <vt:lpstr>实验步骤</vt:lpstr>
      <vt:lpstr>实验步骤</vt:lpstr>
      <vt:lpstr>实验步骤</vt:lpstr>
      <vt:lpstr>实验步骤</vt:lpstr>
      <vt:lpstr>实验步骤</vt:lpstr>
      <vt:lpstr>实验步骤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实验步骤</vt:lpstr>
      <vt:lpstr> Performance Runner 实验  实验5：添加事务</vt:lpstr>
      <vt:lpstr> 课件内容导航</vt:lpstr>
      <vt:lpstr>实验目的</vt:lpstr>
      <vt:lpstr> 预习要求</vt:lpstr>
      <vt:lpstr>实验理论</vt:lpstr>
      <vt:lpstr>实验理论</vt:lpstr>
      <vt:lpstr>实验步骤</vt:lpstr>
      <vt:lpstr>实验步骤</vt:lpstr>
      <vt:lpstr>PowerPoint 演示文稿</vt:lpstr>
      <vt:lpstr>PowerPoint 演示文稿</vt:lpstr>
      <vt:lpstr>PowerPoint 演示文稿</vt:lpstr>
      <vt:lpstr> Performance Runner 实验  实验六：添加集合点</vt:lpstr>
      <vt:lpstr> 课件内容导航</vt:lpstr>
      <vt:lpstr>实验目的</vt:lpstr>
      <vt:lpstr> 预习要求</vt:lpstr>
      <vt:lpstr>实验理论</vt:lpstr>
      <vt:lpstr>实验理论</vt:lpstr>
      <vt:lpstr>实验步骤</vt:lpstr>
      <vt:lpstr>实验步骤</vt:lpstr>
      <vt:lpstr>实验步骤</vt:lpstr>
      <vt:lpstr> Performance Runner 实验  实验七：IP地址欺骗</vt:lpstr>
      <vt:lpstr> 课件内容导航</vt:lpstr>
      <vt:lpstr>实验目的</vt:lpstr>
      <vt:lpstr> 预习要求</vt:lpstr>
      <vt:lpstr>实验理论</vt:lpstr>
      <vt:lpstr>实验步骤</vt:lpstr>
      <vt:lpstr>实验步骤</vt:lpstr>
      <vt:lpstr>实验步骤</vt:lpstr>
      <vt:lpstr>实验步骤</vt:lpstr>
      <vt:lpstr>实验步骤</vt:lpstr>
      <vt:lpstr>实验步骤</vt:lpstr>
      <vt:lpstr>实验步骤</vt:lpstr>
      <vt:lpstr>实验步骤</vt:lpstr>
      <vt:lpstr>实验步骤</vt:lpstr>
      <vt:lpstr>实验步骤</vt:lpstr>
      <vt:lpstr> Performance Runner 实验  实验八：场景设置</vt:lpstr>
      <vt:lpstr> 课件内容导航</vt:lpstr>
      <vt:lpstr>实验目的</vt:lpstr>
      <vt:lpstr> 预习要求</vt:lpstr>
      <vt:lpstr>实验理论</vt:lpstr>
      <vt:lpstr>实验步骤</vt:lpstr>
      <vt:lpstr>实验步骤</vt:lpstr>
      <vt:lpstr>实验步骤</vt:lpstr>
      <vt:lpstr>实验步骤</vt:lpstr>
      <vt:lpstr>实验步骤</vt:lpstr>
      <vt:lpstr>实验步骤</vt:lpstr>
      <vt:lpstr>实验步骤</vt:lpstr>
      <vt:lpstr>实验步骤</vt:lpstr>
      <vt:lpstr>实验步骤</vt:lpstr>
      <vt:lpstr> Performance Runner 实验  实验九：报表分析</vt:lpstr>
      <vt:lpstr> 课件内容导航</vt:lpstr>
      <vt:lpstr>实验目的</vt:lpstr>
      <vt:lpstr> 预习要求</vt:lpstr>
      <vt:lpstr>实验理论</vt:lpstr>
      <vt:lpstr>实验理论</vt:lpstr>
      <vt:lpstr>PowerPoint 演示文稿</vt:lpstr>
      <vt:lpstr>实验理论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实验报告</vt:lpstr>
    </vt:vector>
  </TitlesOfParts>
  <Company>huaruan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实验1</dc:title>
  <dc:creator>whq</dc:creator>
  <cp:lastModifiedBy>lily</cp:lastModifiedBy>
  <cp:revision>529</cp:revision>
  <cp:lastPrinted>2000-08-28T01:30:22Z</cp:lastPrinted>
  <dcterms:created xsi:type="dcterms:W3CDTF">2004-11-24T12:43:20Z</dcterms:created>
  <dcterms:modified xsi:type="dcterms:W3CDTF">2020-02-13T11:06:59Z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